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49C-1189-4301-9D37-D009A8F43F6F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FB6A-1EF9-4438-9B5D-7ECFE8426D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49C-1189-4301-9D37-D009A8F43F6F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FB6A-1EF9-4438-9B5D-7ECFE8426D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49C-1189-4301-9D37-D009A8F43F6F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FB6A-1EF9-4438-9B5D-7ECFE8426D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49C-1189-4301-9D37-D009A8F43F6F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FB6A-1EF9-4438-9B5D-7ECFE8426D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49C-1189-4301-9D37-D009A8F43F6F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FB6A-1EF9-4438-9B5D-7ECFE8426D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49C-1189-4301-9D37-D009A8F43F6F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FB6A-1EF9-4438-9B5D-7ECFE8426D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49C-1189-4301-9D37-D009A8F43F6F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FB6A-1EF9-4438-9B5D-7ECFE8426D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49C-1189-4301-9D37-D009A8F43F6F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FB6A-1EF9-4438-9B5D-7ECFE8426D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49C-1189-4301-9D37-D009A8F43F6F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FB6A-1EF9-4438-9B5D-7ECFE8426D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49C-1189-4301-9D37-D009A8F43F6F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FB6A-1EF9-4438-9B5D-7ECFE8426D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3E49C-1189-4301-9D37-D009A8F43F6F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FB6A-1EF9-4438-9B5D-7ECFE8426D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3E49C-1189-4301-9D37-D009A8F43F6F}" type="datetimeFigureOut">
              <a:rPr lang="en-US" smtClean="0"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EFB6A-1EF9-4438-9B5D-7ECFE8426D1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572329" y="1493740"/>
            <a:ext cx="4921121" cy="1139175"/>
            <a:chOff x="2572329" y="1493740"/>
            <a:chExt cx="4921121" cy="1139175"/>
          </a:xfrm>
        </p:grpSpPr>
        <p:sp>
          <p:nvSpPr>
            <p:cNvPr id="2" name="Freeform 1"/>
            <p:cNvSpPr/>
            <p:nvPr/>
          </p:nvSpPr>
          <p:spPr>
            <a:xfrm>
              <a:off x="2572329" y="1493740"/>
              <a:ext cx="375914" cy="760149"/>
            </a:xfrm>
            <a:custGeom>
              <a:avLst/>
              <a:gdLst/>
              <a:ahLst/>
              <a:cxnLst/>
              <a:rect l="0" t="0" r="0" b="0"/>
              <a:pathLst>
                <a:path w="375914" h="760149">
                  <a:moveTo>
                    <a:pt x="375913" y="191609"/>
                  </a:moveTo>
                  <a:lnTo>
                    <a:pt x="370324" y="132992"/>
                  </a:lnTo>
                  <a:lnTo>
                    <a:pt x="356785" y="88393"/>
                  </a:lnTo>
                  <a:lnTo>
                    <a:pt x="326110" y="42865"/>
                  </a:lnTo>
                  <a:lnTo>
                    <a:pt x="294346" y="17815"/>
                  </a:lnTo>
                  <a:lnTo>
                    <a:pt x="255299" y="1164"/>
                  </a:lnTo>
                  <a:lnTo>
                    <a:pt x="208504" y="0"/>
                  </a:lnTo>
                  <a:lnTo>
                    <a:pt x="157594" y="7064"/>
                  </a:lnTo>
                  <a:lnTo>
                    <a:pt x="132263" y="16392"/>
                  </a:lnTo>
                  <a:lnTo>
                    <a:pt x="73683" y="57791"/>
                  </a:lnTo>
                  <a:lnTo>
                    <a:pt x="41088" y="96457"/>
                  </a:lnTo>
                  <a:lnTo>
                    <a:pt x="17262" y="144439"/>
                  </a:lnTo>
                  <a:lnTo>
                    <a:pt x="3444" y="195700"/>
                  </a:lnTo>
                  <a:lnTo>
                    <a:pt x="0" y="247933"/>
                  </a:lnTo>
                  <a:lnTo>
                    <a:pt x="5868" y="298115"/>
                  </a:lnTo>
                  <a:lnTo>
                    <a:pt x="16186" y="336250"/>
                  </a:lnTo>
                  <a:lnTo>
                    <a:pt x="46713" y="391287"/>
                  </a:lnTo>
                  <a:lnTo>
                    <a:pt x="69725" y="406307"/>
                  </a:lnTo>
                  <a:lnTo>
                    <a:pt x="98279" y="414542"/>
                  </a:lnTo>
                  <a:lnTo>
                    <a:pt x="139493" y="412601"/>
                  </a:lnTo>
                  <a:lnTo>
                    <a:pt x="201886" y="392604"/>
                  </a:lnTo>
                  <a:lnTo>
                    <a:pt x="237392" y="367756"/>
                  </a:lnTo>
                  <a:lnTo>
                    <a:pt x="278349" y="307173"/>
                  </a:lnTo>
                  <a:lnTo>
                    <a:pt x="305862" y="256854"/>
                  </a:lnTo>
                  <a:lnTo>
                    <a:pt x="330707" y="201854"/>
                  </a:lnTo>
                  <a:lnTo>
                    <a:pt x="337172" y="181776"/>
                  </a:lnTo>
                  <a:lnTo>
                    <a:pt x="336048" y="185054"/>
                  </a:lnTo>
                  <a:lnTo>
                    <a:pt x="334243" y="233511"/>
                  </a:lnTo>
                  <a:lnTo>
                    <a:pt x="333931" y="287083"/>
                  </a:lnTo>
                  <a:lnTo>
                    <a:pt x="333838" y="337141"/>
                  </a:lnTo>
                  <a:lnTo>
                    <a:pt x="333810" y="398766"/>
                  </a:lnTo>
                  <a:lnTo>
                    <a:pt x="333802" y="448221"/>
                  </a:lnTo>
                  <a:lnTo>
                    <a:pt x="333800" y="506853"/>
                  </a:lnTo>
                  <a:lnTo>
                    <a:pt x="333799" y="563495"/>
                  </a:lnTo>
                  <a:lnTo>
                    <a:pt x="339388" y="616873"/>
                  </a:lnTo>
                  <a:lnTo>
                    <a:pt x="336116" y="673745"/>
                  </a:lnTo>
                  <a:lnTo>
                    <a:pt x="337376" y="725706"/>
                  </a:lnTo>
                  <a:lnTo>
                    <a:pt x="344327" y="760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06170" y="21907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32594" y="1590592"/>
              <a:ext cx="21059" cy="631711"/>
            </a:xfrm>
            <a:custGeom>
              <a:avLst/>
              <a:gdLst/>
              <a:ahLst/>
              <a:cxnLst/>
              <a:rect l="0" t="0" r="0" b="0"/>
              <a:pathLst>
                <a:path w="21059" h="631711">
                  <a:moveTo>
                    <a:pt x="21058" y="0"/>
                  </a:moveTo>
                  <a:lnTo>
                    <a:pt x="15468" y="16768"/>
                  </a:lnTo>
                  <a:lnTo>
                    <a:pt x="17570" y="73026"/>
                  </a:lnTo>
                  <a:lnTo>
                    <a:pt x="13135" y="134981"/>
                  </a:lnTo>
                  <a:lnTo>
                    <a:pt x="12471" y="191423"/>
                  </a:lnTo>
                  <a:lnTo>
                    <a:pt x="16823" y="244021"/>
                  </a:lnTo>
                  <a:lnTo>
                    <a:pt x="12119" y="307428"/>
                  </a:lnTo>
                  <a:lnTo>
                    <a:pt x="11000" y="358592"/>
                  </a:lnTo>
                  <a:lnTo>
                    <a:pt x="10668" y="407677"/>
                  </a:lnTo>
                  <a:lnTo>
                    <a:pt x="10556" y="466184"/>
                  </a:lnTo>
                  <a:lnTo>
                    <a:pt x="10537" y="519884"/>
                  </a:lnTo>
                  <a:lnTo>
                    <a:pt x="3295" y="576866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02136" y="1674820"/>
              <a:ext cx="362045" cy="341472"/>
            </a:xfrm>
            <a:custGeom>
              <a:avLst/>
              <a:gdLst/>
              <a:ahLst/>
              <a:cxnLst/>
              <a:rect l="0" t="0" r="0" b="0"/>
              <a:pathLst>
                <a:path w="362045" h="341472">
                  <a:moveTo>
                    <a:pt x="362044" y="221099"/>
                  </a:moveTo>
                  <a:lnTo>
                    <a:pt x="307899" y="235671"/>
                  </a:lnTo>
                  <a:lnTo>
                    <a:pt x="247363" y="260502"/>
                  </a:lnTo>
                  <a:lnTo>
                    <a:pt x="189808" y="294903"/>
                  </a:lnTo>
                  <a:lnTo>
                    <a:pt x="147234" y="312767"/>
                  </a:lnTo>
                  <a:lnTo>
                    <a:pt x="86036" y="329283"/>
                  </a:lnTo>
                  <a:lnTo>
                    <a:pt x="37292" y="341471"/>
                  </a:lnTo>
                  <a:lnTo>
                    <a:pt x="15328" y="339718"/>
                  </a:lnTo>
                  <a:lnTo>
                    <a:pt x="8068" y="334104"/>
                  </a:lnTo>
                  <a:lnTo>
                    <a:pt x="0" y="315387"/>
                  </a:lnTo>
                  <a:lnTo>
                    <a:pt x="1048" y="278542"/>
                  </a:lnTo>
                  <a:lnTo>
                    <a:pt x="11882" y="218104"/>
                  </a:lnTo>
                  <a:lnTo>
                    <a:pt x="28407" y="163705"/>
                  </a:lnTo>
                  <a:lnTo>
                    <a:pt x="53855" y="102917"/>
                  </a:lnTo>
                  <a:lnTo>
                    <a:pt x="73006" y="47019"/>
                  </a:lnTo>
                  <a:lnTo>
                    <a:pt x="883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64263" y="1864333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61957" y="7236"/>
                  </a:lnTo>
                  <a:lnTo>
                    <a:pt x="105735" y="9878"/>
                  </a:lnTo>
                  <a:lnTo>
                    <a:pt x="49222" y="1040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80201" y="1611649"/>
              <a:ext cx="31586" cy="621183"/>
            </a:xfrm>
            <a:custGeom>
              <a:avLst/>
              <a:gdLst/>
              <a:ahLst/>
              <a:cxnLst/>
              <a:rect l="0" t="0" r="0" b="0"/>
              <a:pathLst>
                <a:path w="31586" h="621183">
                  <a:moveTo>
                    <a:pt x="31585" y="621182"/>
                  </a:moveTo>
                  <a:lnTo>
                    <a:pt x="23252" y="583704"/>
                  </a:lnTo>
                  <a:lnTo>
                    <a:pt x="27079" y="526691"/>
                  </a:lnTo>
                  <a:lnTo>
                    <a:pt x="30250" y="470742"/>
                  </a:lnTo>
                  <a:lnTo>
                    <a:pt x="24086" y="413001"/>
                  </a:lnTo>
                  <a:lnTo>
                    <a:pt x="21655" y="357748"/>
                  </a:lnTo>
                  <a:lnTo>
                    <a:pt x="21175" y="301774"/>
                  </a:lnTo>
                  <a:lnTo>
                    <a:pt x="19910" y="242147"/>
                  </a:lnTo>
                  <a:lnTo>
                    <a:pt x="13828" y="179502"/>
                  </a:lnTo>
                  <a:lnTo>
                    <a:pt x="10336" y="117137"/>
                  </a:lnTo>
                  <a:lnTo>
                    <a:pt x="3582" y="622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38045" y="1540833"/>
              <a:ext cx="662308" cy="741498"/>
            </a:xfrm>
            <a:custGeom>
              <a:avLst/>
              <a:gdLst/>
              <a:ahLst/>
              <a:cxnLst/>
              <a:rect l="0" t="0" r="0" b="0"/>
              <a:pathLst>
                <a:path w="662308" h="741498">
                  <a:moveTo>
                    <a:pt x="0" y="133987"/>
                  </a:moveTo>
                  <a:lnTo>
                    <a:pt x="40487" y="99090"/>
                  </a:lnTo>
                  <a:lnTo>
                    <a:pt x="99548" y="68039"/>
                  </a:lnTo>
                  <a:lnTo>
                    <a:pt x="154368" y="42495"/>
                  </a:lnTo>
                  <a:lnTo>
                    <a:pt x="210517" y="20248"/>
                  </a:lnTo>
                  <a:lnTo>
                    <a:pt x="264632" y="2899"/>
                  </a:lnTo>
                  <a:lnTo>
                    <a:pt x="319396" y="0"/>
                  </a:lnTo>
                  <a:lnTo>
                    <a:pt x="380075" y="6030"/>
                  </a:lnTo>
                  <a:lnTo>
                    <a:pt x="438999" y="15226"/>
                  </a:lnTo>
                  <a:lnTo>
                    <a:pt x="479074" y="26529"/>
                  </a:lnTo>
                  <a:lnTo>
                    <a:pt x="536403" y="56987"/>
                  </a:lnTo>
                  <a:lnTo>
                    <a:pt x="596457" y="109566"/>
                  </a:lnTo>
                  <a:lnTo>
                    <a:pt x="617424" y="148271"/>
                  </a:lnTo>
                  <a:lnTo>
                    <a:pt x="639764" y="203576"/>
                  </a:lnTo>
                  <a:lnTo>
                    <a:pt x="658290" y="260958"/>
                  </a:lnTo>
                  <a:lnTo>
                    <a:pt x="662307" y="320028"/>
                  </a:lnTo>
                  <a:lnTo>
                    <a:pt x="659883" y="378233"/>
                  </a:lnTo>
                  <a:lnTo>
                    <a:pt x="651756" y="430575"/>
                  </a:lnTo>
                  <a:lnTo>
                    <a:pt x="635086" y="490805"/>
                  </a:lnTo>
                  <a:lnTo>
                    <a:pt x="617655" y="544447"/>
                  </a:lnTo>
                  <a:lnTo>
                    <a:pt x="595225" y="585513"/>
                  </a:lnTo>
                  <a:lnTo>
                    <a:pt x="565145" y="617368"/>
                  </a:lnTo>
                  <a:lnTo>
                    <a:pt x="509295" y="667377"/>
                  </a:lnTo>
                  <a:lnTo>
                    <a:pt x="472479" y="694327"/>
                  </a:lnTo>
                  <a:lnTo>
                    <a:pt x="410497" y="719662"/>
                  </a:lnTo>
                  <a:lnTo>
                    <a:pt x="359116" y="734030"/>
                  </a:lnTo>
                  <a:lnTo>
                    <a:pt x="302547" y="741497"/>
                  </a:lnTo>
                  <a:lnTo>
                    <a:pt x="241332" y="740589"/>
                  </a:lnTo>
                  <a:lnTo>
                    <a:pt x="188099" y="732911"/>
                  </a:lnTo>
                  <a:lnTo>
                    <a:pt x="147399" y="7235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33577" y="2085432"/>
              <a:ext cx="9879" cy="221099"/>
            </a:xfrm>
            <a:custGeom>
              <a:avLst/>
              <a:gdLst/>
              <a:ahLst/>
              <a:cxnLst/>
              <a:rect l="0" t="0" r="0" b="0"/>
              <a:pathLst>
                <a:path w="9879" h="221099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9356"/>
                  </a:lnTo>
                  <a:lnTo>
                    <a:pt x="9244" y="208416"/>
                  </a:lnTo>
                  <a:lnTo>
                    <a:pt x="9878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75040" y="196961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55031" y="2032698"/>
              <a:ext cx="193751" cy="273833"/>
            </a:xfrm>
            <a:custGeom>
              <a:avLst/>
              <a:gdLst/>
              <a:ahLst/>
              <a:cxnLst/>
              <a:rect l="0" t="0" r="0" b="0"/>
              <a:pathLst>
                <a:path w="193751" h="273833">
                  <a:moveTo>
                    <a:pt x="120051" y="189604"/>
                  </a:moveTo>
                  <a:lnTo>
                    <a:pt x="138009" y="133390"/>
                  </a:lnTo>
                  <a:lnTo>
                    <a:pt x="145909" y="90540"/>
                  </a:lnTo>
                  <a:lnTo>
                    <a:pt x="144021" y="66027"/>
                  </a:lnTo>
                  <a:lnTo>
                    <a:pt x="130793" y="32496"/>
                  </a:lnTo>
                  <a:lnTo>
                    <a:pt x="106466" y="5923"/>
                  </a:lnTo>
                  <a:lnTo>
                    <a:pt x="96956" y="1640"/>
                  </a:lnTo>
                  <a:lnTo>
                    <a:pt x="77031" y="0"/>
                  </a:lnTo>
                  <a:lnTo>
                    <a:pt x="67974" y="3540"/>
                  </a:lnTo>
                  <a:lnTo>
                    <a:pt x="51672" y="16832"/>
                  </a:lnTo>
                  <a:lnTo>
                    <a:pt x="29340" y="49635"/>
                  </a:lnTo>
                  <a:lnTo>
                    <a:pt x="9239" y="102641"/>
                  </a:lnTo>
                  <a:lnTo>
                    <a:pt x="0" y="145380"/>
                  </a:lnTo>
                  <a:lnTo>
                    <a:pt x="3632" y="194568"/>
                  </a:lnTo>
                  <a:lnTo>
                    <a:pt x="13286" y="242678"/>
                  </a:lnTo>
                  <a:lnTo>
                    <a:pt x="24246" y="264275"/>
                  </a:lnTo>
                  <a:lnTo>
                    <a:pt x="31615" y="268631"/>
                  </a:lnTo>
                  <a:lnTo>
                    <a:pt x="40036" y="269195"/>
                  </a:lnTo>
                  <a:lnTo>
                    <a:pt x="57583" y="263582"/>
                  </a:lnTo>
                  <a:lnTo>
                    <a:pt x="73180" y="253289"/>
                  </a:lnTo>
                  <a:lnTo>
                    <a:pt x="95115" y="228751"/>
                  </a:lnTo>
                  <a:lnTo>
                    <a:pt x="110842" y="199254"/>
                  </a:lnTo>
                  <a:lnTo>
                    <a:pt x="118232" y="159968"/>
                  </a:lnTo>
                  <a:lnTo>
                    <a:pt x="121851" y="181733"/>
                  </a:lnTo>
                  <a:lnTo>
                    <a:pt x="148684" y="241310"/>
                  </a:lnTo>
                  <a:lnTo>
                    <a:pt x="160463" y="257818"/>
                  </a:lnTo>
                  <a:lnTo>
                    <a:pt x="173497" y="266715"/>
                  </a:lnTo>
                  <a:lnTo>
                    <a:pt x="193750" y="2738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27724" y="2090360"/>
              <a:ext cx="282189" cy="542555"/>
            </a:xfrm>
            <a:custGeom>
              <a:avLst/>
              <a:gdLst/>
              <a:ahLst/>
              <a:cxnLst/>
              <a:rect l="0" t="0" r="0" b="0"/>
              <a:pathLst>
                <a:path w="282189" h="542555">
                  <a:moveTo>
                    <a:pt x="210570" y="163528"/>
                  </a:moveTo>
                  <a:lnTo>
                    <a:pt x="221748" y="146760"/>
                  </a:lnTo>
                  <a:lnTo>
                    <a:pt x="228700" y="113976"/>
                  </a:lnTo>
                  <a:lnTo>
                    <a:pt x="229879" y="62146"/>
                  </a:lnTo>
                  <a:lnTo>
                    <a:pt x="225781" y="38921"/>
                  </a:lnTo>
                  <a:lnTo>
                    <a:pt x="213821" y="20019"/>
                  </a:lnTo>
                  <a:lnTo>
                    <a:pt x="205718" y="11703"/>
                  </a:lnTo>
                  <a:lnTo>
                    <a:pt x="184237" y="2464"/>
                  </a:lnTo>
                  <a:lnTo>
                    <a:pt x="171958" y="0"/>
                  </a:lnTo>
                  <a:lnTo>
                    <a:pt x="148955" y="3501"/>
                  </a:lnTo>
                  <a:lnTo>
                    <a:pt x="128204" y="14026"/>
                  </a:lnTo>
                  <a:lnTo>
                    <a:pt x="111181" y="30402"/>
                  </a:lnTo>
                  <a:lnTo>
                    <a:pt x="94034" y="59352"/>
                  </a:lnTo>
                  <a:lnTo>
                    <a:pt x="81544" y="95746"/>
                  </a:lnTo>
                  <a:lnTo>
                    <a:pt x="81613" y="136166"/>
                  </a:lnTo>
                  <a:lnTo>
                    <a:pt x="94632" y="172188"/>
                  </a:lnTo>
                  <a:lnTo>
                    <a:pt x="118896" y="199499"/>
                  </a:lnTo>
                  <a:lnTo>
                    <a:pt x="141360" y="208761"/>
                  </a:lnTo>
                  <a:lnTo>
                    <a:pt x="153902" y="211231"/>
                  </a:lnTo>
                  <a:lnTo>
                    <a:pt x="174076" y="207736"/>
                  </a:lnTo>
                  <a:lnTo>
                    <a:pt x="190841" y="197214"/>
                  </a:lnTo>
                  <a:lnTo>
                    <a:pt x="212264" y="171559"/>
                  </a:lnTo>
                  <a:lnTo>
                    <a:pt x="222241" y="151889"/>
                  </a:lnTo>
                  <a:lnTo>
                    <a:pt x="226540" y="152260"/>
                  </a:lnTo>
                  <a:lnTo>
                    <a:pt x="234435" y="171388"/>
                  </a:lnTo>
                  <a:lnTo>
                    <a:pt x="245457" y="221619"/>
                  </a:lnTo>
                  <a:lnTo>
                    <a:pt x="256132" y="280956"/>
                  </a:lnTo>
                  <a:lnTo>
                    <a:pt x="270219" y="338671"/>
                  </a:lnTo>
                  <a:lnTo>
                    <a:pt x="282188" y="400238"/>
                  </a:lnTo>
                  <a:lnTo>
                    <a:pt x="278064" y="441245"/>
                  </a:lnTo>
                  <a:lnTo>
                    <a:pt x="269423" y="462822"/>
                  </a:lnTo>
                  <a:lnTo>
                    <a:pt x="263843" y="471852"/>
                  </a:lnTo>
                  <a:lnTo>
                    <a:pt x="245165" y="485004"/>
                  </a:lnTo>
                  <a:lnTo>
                    <a:pt x="220097" y="493579"/>
                  </a:lnTo>
                  <a:lnTo>
                    <a:pt x="173098" y="499577"/>
                  </a:lnTo>
                  <a:lnTo>
                    <a:pt x="122128" y="507073"/>
                  </a:lnTo>
                  <a:lnTo>
                    <a:pt x="72321" y="512154"/>
                  </a:lnTo>
                  <a:lnTo>
                    <a:pt x="25984" y="530526"/>
                  </a:lnTo>
                  <a:lnTo>
                    <a:pt x="0" y="542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11994" y="2074903"/>
              <a:ext cx="147399" cy="233702"/>
            </a:xfrm>
            <a:custGeom>
              <a:avLst/>
              <a:gdLst/>
              <a:ahLst/>
              <a:cxnLst/>
              <a:rect l="0" t="0" r="0" b="0"/>
              <a:pathLst>
                <a:path w="147399" h="233702">
                  <a:moveTo>
                    <a:pt x="0" y="105285"/>
                  </a:moveTo>
                  <a:lnTo>
                    <a:pt x="20243" y="163902"/>
                  </a:lnTo>
                  <a:lnTo>
                    <a:pt x="41544" y="220499"/>
                  </a:lnTo>
                  <a:lnTo>
                    <a:pt x="46540" y="233701"/>
                  </a:lnTo>
                  <a:lnTo>
                    <a:pt x="34251" y="179595"/>
                  </a:lnTo>
                  <a:lnTo>
                    <a:pt x="17436" y="117512"/>
                  </a:lnTo>
                  <a:lnTo>
                    <a:pt x="16718" y="95511"/>
                  </a:lnTo>
                  <a:lnTo>
                    <a:pt x="25788" y="52792"/>
                  </a:lnTo>
                  <a:lnTo>
                    <a:pt x="41487" y="34772"/>
                  </a:lnTo>
                  <a:lnTo>
                    <a:pt x="64062" y="20134"/>
                  </a:lnTo>
                  <a:lnTo>
                    <a:pt x="101909" y="6486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25024" y="2063642"/>
              <a:ext cx="229167" cy="242440"/>
            </a:xfrm>
            <a:custGeom>
              <a:avLst/>
              <a:gdLst/>
              <a:ahLst/>
              <a:cxnLst/>
              <a:rect l="0" t="0" r="0" b="0"/>
              <a:pathLst>
                <a:path w="229167" h="242440">
                  <a:moveTo>
                    <a:pt x="123881" y="127075"/>
                  </a:moveTo>
                  <a:lnTo>
                    <a:pt x="129470" y="110307"/>
                  </a:lnTo>
                  <a:lnTo>
                    <a:pt x="127357" y="77523"/>
                  </a:lnTo>
                  <a:lnTo>
                    <a:pt x="114992" y="34099"/>
                  </a:lnTo>
                  <a:lnTo>
                    <a:pt x="103943" y="17122"/>
                  </a:lnTo>
                  <a:lnTo>
                    <a:pt x="84994" y="4898"/>
                  </a:lnTo>
                  <a:lnTo>
                    <a:pt x="73390" y="0"/>
                  </a:lnTo>
                  <a:lnTo>
                    <a:pt x="62144" y="244"/>
                  </a:lnTo>
                  <a:lnTo>
                    <a:pt x="40291" y="9874"/>
                  </a:lnTo>
                  <a:lnTo>
                    <a:pt x="25119" y="28972"/>
                  </a:lnTo>
                  <a:lnTo>
                    <a:pt x="5846" y="79361"/>
                  </a:lnTo>
                  <a:lnTo>
                    <a:pt x="0" y="120476"/>
                  </a:lnTo>
                  <a:lnTo>
                    <a:pt x="6431" y="176291"/>
                  </a:lnTo>
                  <a:lnTo>
                    <a:pt x="16811" y="216007"/>
                  </a:lnTo>
                  <a:lnTo>
                    <a:pt x="27942" y="235230"/>
                  </a:lnTo>
                  <a:lnTo>
                    <a:pt x="35355" y="240123"/>
                  </a:lnTo>
                  <a:lnTo>
                    <a:pt x="52951" y="242439"/>
                  </a:lnTo>
                  <a:lnTo>
                    <a:pt x="61386" y="237909"/>
                  </a:lnTo>
                  <a:lnTo>
                    <a:pt x="76998" y="220398"/>
                  </a:lnTo>
                  <a:lnTo>
                    <a:pt x="101734" y="157547"/>
                  </a:lnTo>
                  <a:lnTo>
                    <a:pt x="111823" y="97683"/>
                  </a:lnTo>
                  <a:lnTo>
                    <a:pt x="112332" y="99291"/>
                  </a:lnTo>
                  <a:lnTo>
                    <a:pt x="112673" y="105043"/>
                  </a:lnTo>
                  <a:lnTo>
                    <a:pt x="142601" y="165088"/>
                  </a:lnTo>
                  <a:lnTo>
                    <a:pt x="162833" y="199559"/>
                  </a:lnTo>
                  <a:lnTo>
                    <a:pt x="182917" y="215052"/>
                  </a:lnTo>
                  <a:lnTo>
                    <a:pt x="203931" y="223498"/>
                  </a:lnTo>
                  <a:lnTo>
                    <a:pt x="229166" y="221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56166" y="2060746"/>
              <a:ext cx="269486" cy="224728"/>
            </a:xfrm>
            <a:custGeom>
              <a:avLst/>
              <a:gdLst/>
              <a:ahLst/>
              <a:cxnLst/>
              <a:rect l="0" t="0" r="0" b="0"/>
              <a:pathLst>
                <a:path w="269486" h="224728">
                  <a:moveTo>
                    <a:pt x="8553" y="45743"/>
                  </a:moveTo>
                  <a:lnTo>
                    <a:pt x="8553" y="104360"/>
                  </a:lnTo>
                  <a:lnTo>
                    <a:pt x="16958" y="158534"/>
                  </a:lnTo>
                  <a:lnTo>
                    <a:pt x="24171" y="192116"/>
                  </a:lnTo>
                  <a:lnTo>
                    <a:pt x="23644" y="192458"/>
                  </a:lnTo>
                  <a:lnTo>
                    <a:pt x="8029" y="142880"/>
                  </a:lnTo>
                  <a:lnTo>
                    <a:pt x="0" y="84817"/>
                  </a:lnTo>
                  <a:lnTo>
                    <a:pt x="4199" y="42372"/>
                  </a:lnTo>
                  <a:lnTo>
                    <a:pt x="12857" y="20458"/>
                  </a:lnTo>
                  <a:lnTo>
                    <a:pt x="18441" y="11339"/>
                  </a:lnTo>
                  <a:lnTo>
                    <a:pt x="25673" y="6429"/>
                  </a:lnTo>
                  <a:lnTo>
                    <a:pt x="43068" y="4093"/>
                  </a:lnTo>
                  <a:lnTo>
                    <a:pt x="51450" y="8618"/>
                  </a:lnTo>
                  <a:lnTo>
                    <a:pt x="74425" y="37342"/>
                  </a:lnTo>
                  <a:lnTo>
                    <a:pt x="104632" y="97048"/>
                  </a:lnTo>
                  <a:lnTo>
                    <a:pt x="107701" y="99833"/>
                  </a:lnTo>
                  <a:lnTo>
                    <a:pt x="109746" y="97011"/>
                  </a:lnTo>
                  <a:lnTo>
                    <a:pt x="115638" y="40233"/>
                  </a:lnTo>
                  <a:lnTo>
                    <a:pt x="124777" y="16388"/>
                  </a:lnTo>
                  <a:lnTo>
                    <a:pt x="132828" y="8625"/>
                  </a:lnTo>
                  <a:lnTo>
                    <a:pt x="154253" y="0"/>
                  </a:lnTo>
                  <a:lnTo>
                    <a:pt x="176254" y="2406"/>
                  </a:lnTo>
                  <a:lnTo>
                    <a:pt x="196560" y="12444"/>
                  </a:lnTo>
                  <a:lnTo>
                    <a:pt x="213384" y="28603"/>
                  </a:lnTo>
                  <a:lnTo>
                    <a:pt x="242079" y="83215"/>
                  </a:lnTo>
                  <a:lnTo>
                    <a:pt x="260225" y="140275"/>
                  </a:lnTo>
                  <a:lnTo>
                    <a:pt x="269485" y="196607"/>
                  </a:lnTo>
                  <a:lnTo>
                    <a:pt x="267632" y="212229"/>
                  </a:lnTo>
                  <a:lnTo>
                    <a:pt x="261236" y="2247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59517" y="2057421"/>
              <a:ext cx="273742" cy="196468"/>
            </a:xfrm>
            <a:custGeom>
              <a:avLst/>
              <a:gdLst/>
              <a:ahLst/>
              <a:cxnLst/>
              <a:rect l="0" t="0" r="0" b="0"/>
              <a:pathLst>
                <a:path w="273742" h="196468">
                  <a:moveTo>
                    <a:pt x="0" y="59596"/>
                  </a:moveTo>
                  <a:lnTo>
                    <a:pt x="8333" y="97074"/>
                  </a:lnTo>
                  <a:lnTo>
                    <a:pt x="10095" y="148498"/>
                  </a:lnTo>
                  <a:lnTo>
                    <a:pt x="16509" y="194357"/>
                  </a:lnTo>
                  <a:lnTo>
                    <a:pt x="13967" y="186950"/>
                  </a:lnTo>
                  <a:lnTo>
                    <a:pt x="11207" y="129596"/>
                  </a:lnTo>
                  <a:lnTo>
                    <a:pt x="10663" y="70780"/>
                  </a:lnTo>
                  <a:lnTo>
                    <a:pt x="12928" y="44680"/>
                  </a:lnTo>
                  <a:lnTo>
                    <a:pt x="21734" y="25281"/>
                  </a:lnTo>
                  <a:lnTo>
                    <a:pt x="27356" y="21511"/>
                  </a:lnTo>
                  <a:lnTo>
                    <a:pt x="33446" y="21338"/>
                  </a:lnTo>
                  <a:lnTo>
                    <a:pt x="39845" y="23562"/>
                  </a:lnTo>
                  <a:lnTo>
                    <a:pt x="60029" y="43460"/>
                  </a:lnTo>
                  <a:lnTo>
                    <a:pt x="91685" y="91830"/>
                  </a:lnTo>
                  <a:lnTo>
                    <a:pt x="96219" y="102142"/>
                  </a:lnTo>
                  <a:lnTo>
                    <a:pt x="100411" y="105508"/>
                  </a:lnTo>
                  <a:lnTo>
                    <a:pt x="104375" y="104242"/>
                  </a:lnTo>
                  <a:lnTo>
                    <a:pt x="108187" y="99889"/>
                  </a:lnTo>
                  <a:lnTo>
                    <a:pt x="117928" y="46517"/>
                  </a:lnTo>
                  <a:lnTo>
                    <a:pt x="124943" y="22198"/>
                  </a:lnTo>
                  <a:lnTo>
                    <a:pt x="135858" y="3590"/>
                  </a:lnTo>
                  <a:lnTo>
                    <a:pt x="143214" y="32"/>
                  </a:lnTo>
                  <a:lnTo>
                    <a:pt x="151628" y="0"/>
                  </a:lnTo>
                  <a:lnTo>
                    <a:pt x="180238" y="11132"/>
                  </a:lnTo>
                  <a:lnTo>
                    <a:pt x="190348" y="16758"/>
                  </a:lnTo>
                  <a:lnTo>
                    <a:pt x="215757" y="47034"/>
                  </a:lnTo>
                  <a:lnTo>
                    <a:pt x="244132" y="99185"/>
                  </a:lnTo>
                  <a:lnTo>
                    <a:pt x="262216" y="151427"/>
                  </a:lnTo>
                  <a:lnTo>
                    <a:pt x="273741" y="196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28015" y="2127546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3119" y="42692"/>
                  </a:lnTo>
                  <a:lnTo>
                    <a:pt x="9064" y="95520"/>
                  </a:lnTo>
                  <a:lnTo>
                    <a:pt x="10335" y="155616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75371" y="193803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16201" y="2032268"/>
              <a:ext cx="181670" cy="253206"/>
            </a:xfrm>
            <a:custGeom>
              <a:avLst/>
              <a:gdLst/>
              <a:ahLst/>
              <a:cxnLst/>
              <a:rect l="0" t="0" r="0" b="0"/>
              <a:pathLst>
                <a:path w="181670" h="253206">
                  <a:moveTo>
                    <a:pt x="6570" y="95278"/>
                  </a:moveTo>
                  <a:lnTo>
                    <a:pt x="15634" y="153895"/>
                  </a:lnTo>
                  <a:lnTo>
                    <a:pt x="16665" y="194274"/>
                  </a:lnTo>
                  <a:lnTo>
                    <a:pt x="15639" y="197540"/>
                  </a:lnTo>
                  <a:lnTo>
                    <a:pt x="11380" y="185572"/>
                  </a:lnTo>
                  <a:lnTo>
                    <a:pt x="285" y="130228"/>
                  </a:lnTo>
                  <a:lnTo>
                    <a:pt x="0" y="69210"/>
                  </a:lnTo>
                  <a:lnTo>
                    <a:pt x="10861" y="22668"/>
                  </a:lnTo>
                  <a:lnTo>
                    <a:pt x="16450" y="14116"/>
                  </a:lnTo>
                  <a:lnTo>
                    <a:pt x="32018" y="1494"/>
                  </a:lnTo>
                  <a:lnTo>
                    <a:pt x="41082" y="0"/>
                  </a:lnTo>
                  <a:lnTo>
                    <a:pt x="60514" y="4579"/>
                  </a:lnTo>
                  <a:lnTo>
                    <a:pt x="85594" y="20311"/>
                  </a:lnTo>
                  <a:lnTo>
                    <a:pt x="121096" y="54993"/>
                  </a:lnTo>
                  <a:lnTo>
                    <a:pt x="151445" y="111637"/>
                  </a:lnTo>
                  <a:lnTo>
                    <a:pt x="176390" y="165926"/>
                  </a:lnTo>
                  <a:lnTo>
                    <a:pt x="181669" y="206548"/>
                  </a:lnTo>
                  <a:lnTo>
                    <a:pt x="175026" y="253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38584" y="2074725"/>
              <a:ext cx="354866" cy="484490"/>
            </a:xfrm>
            <a:custGeom>
              <a:avLst/>
              <a:gdLst/>
              <a:ahLst/>
              <a:cxnLst/>
              <a:rect l="0" t="0" r="0" b="0"/>
              <a:pathLst>
                <a:path w="354866" h="484490">
                  <a:moveTo>
                    <a:pt x="305327" y="137049"/>
                  </a:moveTo>
                  <a:lnTo>
                    <a:pt x="310916" y="120281"/>
                  </a:lnTo>
                  <a:lnTo>
                    <a:pt x="310541" y="102690"/>
                  </a:lnTo>
                  <a:lnTo>
                    <a:pt x="300768" y="62801"/>
                  </a:lnTo>
                  <a:lnTo>
                    <a:pt x="271931" y="22297"/>
                  </a:lnTo>
                  <a:lnTo>
                    <a:pt x="256949" y="5719"/>
                  </a:lnTo>
                  <a:lnTo>
                    <a:pt x="247338" y="1533"/>
                  </a:lnTo>
                  <a:lnTo>
                    <a:pt x="224182" y="0"/>
                  </a:lnTo>
                  <a:lnTo>
                    <a:pt x="201412" y="9458"/>
                  </a:lnTo>
                  <a:lnTo>
                    <a:pt x="181933" y="25359"/>
                  </a:lnTo>
                  <a:lnTo>
                    <a:pt x="164390" y="55213"/>
                  </a:lnTo>
                  <a:lnTo>
                    <a:pt x="151102" y="106629"/>
                  </a:lnTo>
                  <a:lnTo>
                    <a:pt x="151384" y="132887"/>
                  </a:lnTo>
                  <a:lnTo>
                    <a:pt x="170630" y="178341"/>
                  </a:lnTo>
                  <a:lnTo>
                    <a:pt x="184630" y="197515"/>
                  </a:lnTo>
                  <a:lnTo>
                    <a:pt x="202550" y="209936"/>
                  </a:lnTo>
                  <a:lnTo>
                    <a:pt x="222214" y="213117"/>
                  </a:lnTo>
                  <a:lnTo>
                    <a:pt x="232370" y="212327"/>
                  </a:lnTo>
                  <a:lnTo>
                    <a:pt x="249895" y="202091"/>
                  </a:lnTo>
                  <a:lnTo>
                    <a:pt x="286241" y="164201"/>
                  </a:lnTo>
                  <a:lnTo>
                    <a:pt x="296064" y="145607"/>
                  </a:lnTo>
                  <a:lnTo>
                    <a:pt x="300321" y="146264"/>
                  </a:lnTo>
                  <a:lnTo>
                    <a:pt x="308172" y="165711"/>
                  </a:lnTo>
                  <a:lnTo>
                    <a:pt x="315508" y="218576"/>
                  </a:lnTo>
                  <a:lnTo>
                    <a:pt x="327008" y="270959"/>
                  </a:lnTo>
                  <a:lnTo>
                    <a:pt x="344013" y="333408"/>
                  </a:lnTo>
                  <a:lnTo>
                    <a:pt x="354865" y="384716"/>
                  </a:lnTo>
                  <a:lnTo>
                    <a:pt x="353929" y="427241"/>
                  </a:lnTo>
                  <a:lnTo>
                    <a:pt x="351766" y="439305"/>
                  </a:lnTo>
                  <a:lnTo>
                    <a:pt x="346814" y="448517"/>
                  </a:lnTo>
                  <a:lnTo>
                    <a:pt x="331955" y="461872"/>
                  </a:lnTo>
                  <a:lnTo>
                    <a:pt x="298269" y="475968"/>
                  </a:lnTo>
                  <a:lnTo>
                    <a:pt x="235389" y="481636"/>
                  </a:lnTo>
                  <a:lnTo>
                    <a:pt x="178149" y="476755"/>
                  </a:lnTo>
                  <a:lnTo>
                    <a:pt x="124795" y="474788"/>
                  </a:lnTo>
                  <a:lnTo>
                    <a:pt x="67371" y="477244"/>
                  </a:lnTo>
                  <a:lnTo>
                    <a:pt x="32830" y="482342"/>
                  </a:lnTo>
                  <a:lnTo>
                    <a:pt x="0" y="4844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263890" y="2767545"/>
            <a:ext cx="5232664" cy="1074250"/>
            <a:chOff x="2263890" y="2767545"/>
            <a:chExt cx="5232664" cy="1074250"/>
          </a:xfrm>
        </p:grpSpPr>
        <p:sp>
          <p:nvSpPr>
            <p:cNvPr id="22" name="Freeform 21"/>
            <p:cNvSpPr/>
            <p:nvPr/>
          </p:nvSpPr>
          <p:spPr>
            <a:xfrm>
              <a:off x="2569216" y="2969826"/>
              <a:ext cx="42115" cy="642239"/>
            </a:xfrm>
            <a:custGeom>
              <a:avLst/>
              <a:gdLst/>
              <a:ahLst/>
              <a:cxnLst/>
              <a:rect l="0" t="0" r="0" b="0"/>
              <a:pathLst>
                <a:path w="42115" h="642239">
                  <a:moveTo>
                    <a:pt x="0" y="0"/>
                  </a:moveTo>
                  <a:lnTo>
                    <a:pt x="0" y="52050"/>
                  </a:lnTo>
                  <a:lnTo>
                    <a:pt x="0" y="101989"/>
                  </a:lnTo>
                  <a:lnTo>
                    <a:pt x="3120" y="149542"/>
                  </a:lnTo>
                  <a:lnTo>
                    <a:pt x="11453" y="200676"/>
                  </a:lnTo>
                  <a:lnTo>
                    <a:pt x="21331" y="249752"/>
                  </a:lnTo>
                  <a:lnTo>
                    <a:pt x="28547" y="300168"/>
                  </a:lnTo>
                  <a:lnTo>
                    <a:pt x="33805" y="353320"/>
                  </a:lnTo>
                  <a:lnTo>
                    <a:pt x="36081" y="385149"/>
                  </a:lnTo>
                  <a:lnTo>
                    <a:pt x="27718" y="434782"/>
                  </a:lnTo>
                  <a:lnTo>
                    <a:pt x="31090" y="481984"/>
                  </a:lnTo>
                  <a:lnTo>
                    <a:pt x="38328" y="538213"/>
                  </a:lnTo>
                  <a:lnTo>
                    <a:pt x="40992" y="590099"/>
                  </a:lnTo>
                  <a:lnTo>
                    <a:pt x="42114" y="642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263890" y="2815116"/>
              <a:ext cx="632746" cy="449508"/>
            </a:xfrm>
            <a:custGeom>
              <a:avLst/>
              <a:gdLst/>
              <a:ahLst/>
              <a:cxnLst/>
              <a:rect l="0" t="0" r="0" b="0"/>
              <a:pathLst>
                <a:path w="632746" h="449508">
                  <a:moveTo>
                    <a:pt x="0" y="196824"/>
                  </a:moveTo>
                  <a:lnTo>
                    <a:pt x="14572" y="154132"/>
                  </a:lnTo>
                  <a:lnTo>
                    <a:pt x="39403" y="118071"/>
                  </a:lnTo>
                  <a:lnTo>
                    <a:pt x="101032" y="68575"/>
                  </a:lnTo>
                  <a:lnTo>
                    <a:pt x="161030" y="37566"/>
                  </a:lnTo>
                  <a:lnTo>
                    <a:pt x="218461" y="18963"/>
                  </a:lnTo>
                  <a:lnTo>
                    <a:pt x="272959" y="7644"/>
                  </a:lnTo>
                  <a:lnTo>
                    <a:pt x="329271" y="0"/>
                  </a:lnTo>
                  <a:lnTo>
                    <a:pt x="390410" y="855"/>
                  </a:lnTo>
                  <a:lnTo>
                    <a:pt x="449859" y="11637"/>
                  </a:lnTo>
                  <a:lnTo>
                    <a:pt x="504518" y="29650"/>
                  </a:lnTo>
                  <a:lnTo>
                    <a:pt x="548400" y="49805"/>
                  </a:lnTo>
                  <a:lnTo>
                    <a:pt x="579339" y="76834"/>
                  </a:lnTo>
                  <a:lnTo>
                    <a:pt x="597905" y="101381"/>
                  </a:lnTo>
                  <a:lnTo>
                    <a:pt x="622476" y="155268"/>
                  </a:lnTo>
                  <a:lnTo>
                    <a:pt x="632285" y="183034"/>
                  </a:lnTo>
                  <a:lnTo>
                    <a:pt x="632745" y="210972"/>
                  </a:lnTo>
                  <a:lnTo>
                    <a:pt x="615103" y="267035"/>
                  </a:lnTo>
                  <a:lnTo>
                    <a:pt x="585969" y="323170"/>
                  </a:lnTo>
                  <a:lnTo>
                    <a:pt x="546765" y="373729"/>
                  </a:lnTo>
                  <a:lnTo>
                    <a:pt x="486411" y="416724"/>
                  </a:lnTo>
                  <a:lnTo>
                    <a:pt x="461847" y="430258"/>
                  </a:lnTo>
                  <a:lnTo>
                    <a:pt x="410897" y="445359"/>
                  </a:lnTo>
                  <a:lnTo>
                    <a:pt x="389554" y="4495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11371" y="3306738"/>
              <a:ext cx="157929" cy="276002"/>
            </a:xfrm>
            <a:custGeom>
              <a:avLst/>
              <a:gdLst/>
              <a:ahLst/>
              <a:cxnLst/>
              <a:rect l="0" t="0" r="0" b="0"/>
              <a:pathLst>
                <a:path w="157929" h="276002">
                  <a:moveTo>
                    <a:pt x="0" y="115813"/>
                  </a:moveTo>
                  <a:lnTo>
                    <a:pt x="5590" y="174430"/>
                  </a:lnTo>
                  <a:lnTo>
                    <a:pt x="21331" y="231027"/>
                  </a:lnTo>
                  <a:lnTo>
                    <a:pt x="36301" y="276001"/>
                  </a:lnTo>
                  <a:lnTo>
                    <a:pt x="20512" y="216981"/>
                  </a:lnTo>
                  <a:lnTo>
                    <a:pt x="6912" y="164133"/>
                  </a:lnTo>
                  <a:lnTo>
                    <a:pt x="8117" y="151536"/>
                  </a:lnTo>
                  <a:lnTo>
                    <a:pt x="29030" y="99863"/>
                  </a:lnTo>
                  <a:lnTo>
                    <a:pt x="44477" y="60394"/>
                  </a:lnTo>
                  <a:lnTo>
                    <a:pt x="59542" y="42049"/>
                  </a:lnTo>
                  <a:lnTo>
                    <a:pt x="104222" y="14328"/>
                  </a:lnTo>
                  <a:lnTo>
                    <a:pt x="133436" y="4245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32470" y="3301793"/>
              <a:ext cx="210571" cy="244347"/>
            </a:xfrm>
            <a:custGeom>
              <a:avLst/>
              <a:gdLst/>
              <a:ahLst/>
              <a:cxnLst/>
              <a:rect l="0" t="0" r="0" b="0"/>
              <a:pathLst>
                <a:path w="210571" h="244347">
                  <a:moveTo>
                    <a:pt x="0" y="68116"/>
                  </a:moveTo>
                  <a:lnTo>
                    <a:pt x="11178" y="79294"/>
                  </a:lnTo>
                  <a:lnTo>
                    <a:pt x="29145" y="84782"/>
                  </a:lnTo>
                  <a:lnTo>
                    <a:pt x="92312" y="88594"/>
                  </a:lnTo>
                  <a:lnTo>
                    <a:pt x="131337" y="86662"/>
                  </a:lnTo>
                  <a:lnTo>
                    <a:pt x="179873" y="65431"/>
                  </a:lnTo>
                  <a:lnTo>
                    <a:pt x="185426" y="58137"/>
                  </a:lnTo>
                  <a:lnTo>
                    <a:pt x="188477" y="37555"/>
                  </a:lnTo>
                  <a:lnTo>
                    <a:pt x="185312" y="27854"/>
                  </a:lnTo>
                  <a:lnTo>
                    <a:pt x="172438" y="10838"/>
                  </a:lnTo>
                  <a:lnTo>
                    <a:pt x="148779" y="1714"/>
                  </a:lnTo>
                  <a:lnTo>
                    <a:pt x="121106" y="0"/>
                  </a:lnTo>
                  <a:lnTo>
                    <a:pt x="97109" y="7036"/>
                  </a:lnTo>
                  <a:lnTo>
                    <a:pt x="77864" y="21082"/>
                  </a:lnTo>
                  <a:lnTo>
                    <a:pt x="62682" y="39023"/>
                  </a:lnTo>
                  <a:lnTo>
                    <a:pt x="33329" y="97580"/>
                  </a:lnTo>
                  <a:lnTo>
                    <a:pt x="17152" y="109677"/>
                  </a:lnTo>
                  <a:lnTo>
                    <a:pt x="12605" y="118050"/>
                  </a:lnTo>
                  <a:lnTo>
                    <a:pt x="10671" y="139831"/>
                  </a:lnTo>
                  <a:lnTo>
                    <a:pt x="16160" y="172813"/>
                  </a:lnTo>
                  <a:lnTo>
                    <a:pt x="30784" y="199223"/>
                  </a:lnTo>
                  <a:lnTo>
                    <a:pt x="49935" y="221866"/>
                  </a:lnTo>
                  <a:lnTo>
                    <a:pt x="76017" y="237804"/>
                  </a:lnTo>
                  <a:lnTo>
                    <a:pt x="117150" y="244346"/>
                  </a:lnTo>
                  <a:lnTo>
                    <a:pt x="166640" y="238151"/>
                  </a:lnTo>
                  <a:lnTo>
                    <a:pt x="210570" y="226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32694" y="3254139"/>
              <a:ext cx="177712" cy="547653"/>
            </a:xfrm>
            <a:custGeom>
              <a:avLst/>
              <a:gdLst/>
              <a:ahLst/>
              <a:cxnLst/>
              <a:rect l="0" t="0" r="0" b="0"/>
              <a:pathLst>
                <a:path w="177712" h="547653">
                  <a:moveTo>
                    <a:pt x="5103" y="199998"/>
                  </a:moveTo>
                  <a:lnTo>
                    <a:pt x="8222" y="257262"/>
                  </a:lnTo>
                  <a:lnTo>
                    <a:pt x="19757" y="318154"/>
                  </a:lnTo>
                  <a:lnTo>
                    <a:pt x="29851" y="372267"/>
                  </a:lnTo>
                  <a:lnTo>
                    <a:pt x="36507" y="435454"/>
                  </a:lnTo>
                  <a:lnTo>
                    <a:pt x="44754" y="489183"/>
                  </a:lnTo>
                  <a:lnTo>
                    <a:pt x="52958" y="547652"/>
                  </a:lnTo>
                  <a:lnTo>
                    <a:pt x="39469" y="484497"/>
                  </a:lnTo>
                  <a:lnTo>
                    <a:pt x="29453" y="421684"/>
                  </a:lnTo>
                  <a:lnTo>
                    <a:pt x="20246" y="360439"/>
                  </a:lnTo>
                  <a:lnTo>
                    <a:pt x="13423" y="299757"/>
                  </a:lnTo>
                  <a:lnTo>
                    <a:pt x="6746" y="236861"/>
                  </a:lnTo>
                  <a:lnTo>
                    <a:pt x="0" y="194152"/>
                  </a:lnTo>
                  <a:lnTo>
                    <a:pt x="1701" y="182062"/>
                  </a:lnTo>
                  <a:lnTo>
                    <a:pt x="20288" y="131204"/>
                  </a:lnTo>
                  <a:lnTo>
                    <a:pt x="30589" y="71115"/>
                  </a:lnTo>
                  <a:lnTo>
                    <a:pt x="40470" y="33909"/>
                  </a:lnTo>
                  <a:lnTo>
                    <a:pt x="53577" y="14656"/>
                  </a:lnTo>
                  <a:lnTo>
                    <a:pt x="61985" y="6247"/>
                  </a:lnTo>
                  <a:lnTo>
                    <a:pt x="71100" y="1810"/>
                  </a:lnTo>
                  <a:lnTo>
                    <a:pt x="90586" y="0"/>
                  </a:lnTo>
                  <a:lnTo>
                    <a:pt x="121288" y="5558"/>
                  </a:lnTo>
                  <a:lnTo>
                    <a:pt x="139018" y="17654"/>
                  </a:lnTo>
                  <a:lnTo>
                    <a:pt x="153528" y="34728"/>
                  </a:lnTo>
                  <a:lnTo>
                    <a:pt x="172375" y="77404"/>
                  </a:lnTo>
                  <a:lnTo>
                    <a:pt x="177711" y="102228"/>
                  </a:lnTo>
                  <a:lnTo>
                    <a:pt x="176184" y="124959"/>
                  </a:lnTo>
                  <a:lnTo>
                    <a:pt x="170630" y="134764"/>
                  </a:lnTo>
                  <a:lnTo>
                    <a:pt x="117520" y="180791"/>
                  </a:lnTo>
                  <a:lnTo>
                    <a:pt x="98350" y="190681"/>
                  </a:lnTo>
                  <a:lnTo>
                    <a:pt x="44923" y="198771"/>
                  </a:lnTo>
                  <a:lnTo>
                    <a:pt x="26159" y="1999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43590" y="3211981"/>
              <a:ext cx="190225" cy="234660"/>
            </a:xfrm>
            <a:custGeom>
              <a:avLst/>
              <a:gdLst/>
              <a:ahLst/>
              <a:cxnLst/>
              <a:rect l="0" t="0" r="0" b="0"/>
              <a:pathLst>
                <a:path w="190225" h="234660">
                  <a:moveTo>
                    <a:pt x="141647" y="52642"/>
                  </a:moveTo>
                  <a:lnTo>
                    <a:pt x="123666" y="37001"/>
                  </a:lnTo>
                  <a:lnTo>
                    <a:pt x="106749" y="28923"/>
                  </a:lnTo>
                  <a:lnTo>
                    <a:pt x="97325" y="28641"/>
                  </a:lnTo>
                  <a:lnTo>
                    <a:pt x="77495" y="34566"/>
                  </a:lnTo>
                  <a:lnTo>
                    <a:pt x="52189" y="51056"/>
                  </a:lnTo>
                  <a:lnTo>
                    <a:pt x="29873" y="81938"/>
                  </a:lnTo>
                  <a:lnTo>
                    <a:pt x="14032" y="115135"/>
                  </a:lnTo>
                  <a:lnTo>
                    <a:pt x="2876" y="176700"/>
                  </a:lnTo>
                  <a:lnTo>
                    <a:pt x="0" y="187990"/>
                  </a:lnTo>
                  <a:lnTo>
                    <a:pt x="422" y="197856"/>
                  </a:lnTo>
                  <a:lnTo>
                    <a:pt x="7131" y="215058"/>
                  </a:lnTo>
                  <a:lnTo>
                    <a:pt x="24150" y="227382"/>
                  </a:lnTo>
                  <a:lnTo>
                    <a:pt x="35240" y="232307"/>
                  </a:lnTo>
                  <a:lnTo>
                    <a:pt x="56920" y="234659"/>
                  </a:lnTo>
                  <a:lnTo>
                    <a:pt x="78254" y="230635"/>
                  </a:lnTo>
                  <a:lnTo>
                    <a:pt x="131089" y="202496"/>
                  </a:lnTo>
                  <a:lnTo>
                    <a:pt x="164821" y="166861"/>
                  </a:lnTo>
                  <a:lnTo>
                    <a:pt x="179633" y="146690"/>
                  </a:lnTo>
                  <a:lnTo>
                    <a:pt x="187776" y="122907"/>
                  </a:lnTo>
                  <a:lnTo>
                    <a:pt x="190224" y="97909"/>
                  </a:lnTo>
                  <a:lnTo>
                    <a:pt x="187414" y="75101"/>
                  </a:lnTo>
                  <a:lnTo>
                    <a:pt x="173665" y="42529"/>
                  </a:lnTo>
                  <a:lnTo>
                    <a:pt x="154773" y="16241"/>
                  </a:lnTo>
                  <a:lnTo>
                    <a:pt x="138122" y="7218"/>
                  </a:lnTo>
                  <a:lnTo>
                    <a:pt x="1100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32462" y="3180396"/>
              <a:ext cx="158231" cy="184155"/>
            </a:xfrm>
            <a:custGeom>
              <a:avLst/>
              <a:gdLst/>
              <a:ahLst/>
              <a:cxnLst/>
              <a:rect l="0" t="0" r="0" b="0"/>
              <a:pathLst>
                <a:path w="158231" h="184155">
                  <a:moveTo>
                    <a:pt x="115987" y="0"/>
                  </a:moveTo>
                  <a:lnTo>
                    <a:pt x="73295" y="3119"/>
                  </a:lnTo>
                  <a:lnTo>
                    <a:pt x="42117" y="14572"/>
                  </a:lnTo>
                  <a:lnTo>
                    <a:pt x="5729" y="39403"/>
                  </a:lnTo>
                  <a:lnTo>
                    <a:pt x="1538" y="47325"/>
                  </a:lnTo>
                  <a:lnTo>
                    <a:pt x="0" y="65487"/>
                  </a:lnTo>
                  <a:lnTo>
                    <a:pt x="4737" y="71734"/>
                  </a:lnTo>
                  <a:lnTo>
                    <a:pt x="22479" y="78675"/>
                  </a:lnTo>
                  <a:lnTo>
                    <a:pt x="82371" y="86616"/>
                  </a:lnTo>
                  <a:lnTo>
                    <a:pt x="135607" y="103260"/>
                  </a:lnTo>
                  <a:lnTo>
                    <a:pt x="152393" y="114523"/>
                  </a:lnTo>
                  <a:lnTo>
                    <a:pt x="156636" y="121972"/>
                  </a:lnTo>
                  <a:lnTo>
                    <a:pt x="158230" y="139607"/>
                  </a:lnTo>
                  <a:lnTo>
                    <a:pt x="154677" y="148054"/>
                  </a:lnTo>
                  <a:lnTo>
                    <a:pt x="141372" y="163678"/>
                  </a:lnTo>
                  <a:lnTo>
                    <a:pt x="117520" y="172181"/>
                  </a:lnTo>
                  <a:lnTo>
                    <a:pt x="55575" y="184154"/>
                  </a:lnTo>
                  <a:lnTo>
                    <a:pt x="21231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95848" y="3243567"/>
              <a:ext cx="10530" cy="147399"/>
            </a:xfrm>
            <a:custGeom>
              <a:avLst/>
              <a:gdLst/>
              <a:ahLst/>
              <a:cxnLst/>
              <a:rect l="0" t="0" r="0" b="0"/>
              <a:pathLst>
                <a:path w="10530" h="147399">
                  <a:moveTo>
                    <a:pt x="0" y="0"/>
                  </a:moveTo>
                  <a:lnTo>
                    <a:pt x="0" y="58616"/>
                  </a:lnTo>
                  <a:lnTo>
                    <a:pt x="8334" y="115214"/>
                  </a:lnTo>
                  <a:lnTo>
                    <a:pt x="10529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64263" y="30856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64304" y="2948769"/>
              <a:ext cx="37275" cy="410612"/>
            </a:xfrm>
            <a:custGeom>
              <a:avLst/>
              <a:gdLst/>
              <a:ahLst/>
              <a:cxnLst/>
              <a:rect l="0" t="0" r="0" b="0"/>
              <a:pathLst>
                <a:path w="37275" h="410612">
                  <a:moveTo>
                    <a:pt x="0" y="0"/>
                  </a:moveTo>
                  <a:lnTo>
                    <a:pt x="3120" y="48930"/>
                  </a:lnTo>
                  <a:lnTo>
                    <a:pt x="9065" y="108061"/>
                  </a:lnTo>
                  <a:lnTo>
                    <a:pt x="10095" y="161869"/>
                  </a:lnTo>
                  <a:lnTo>
                    <a:pt x="15990" y="211088"/>
                  </a:lnTo>
                  <a:lnTo>
                    <a:pt x="25145" y="266485"/>
                  </a:lnTo>
                  <a:lnTo>
                    <a:pt x="29677" y="321763"/>
                  </a:lnTo>
                  <a:lnTo>
                    <a:pt x="37274" y="380930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69548" y="3117225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62482" y="14654"/>
                  </a:lnTo>
                  <a:lnTo>
                    <a:pt x="108307" y="28197"/>
                  </a:lnTo>
                  <a:lnTo>
                    <a:pt x="52546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66541" y="3233038"/>
              <a:ext cx="18863" cy="157928"/>
            </a:xfrm>
            <a:custGeom>
              <a:avLst/>
              <a:gdLst/>
              <a:ahLst/>
              <a:cxnLst/>
              <a:rect l="0" t="0" r="0" b="0"/>
              <a:pathLst>
                <a:path w="18863" h="157928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4679" y="133375"/>
                  </a:lnTo>
                  <a:lnTo>
                    <a:pt x="18862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453817" y="309616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66296" y="3169867"/>
              <a:ext cx="167809" cy="192292"/>
            </a:xfrm>
            <a:custGeom>
              <a:avLst/>
              <a:gdLst/>
              <a:ahLst/>
              <a:cxnLst/>
              <a:rect l="0" t="0" r="0" b="0"/>
              <a:pathLst>
                <a:path w="167809" h="192292">
                  <a:moveTo>
                    <a:pt x="55977" y="10528"/>
                  </a:moveTo>
                  <a:lnTo>
                    <a:pt x="39210" y="16118"/>
                  </a:lnTo>
                  <a:lnTo>
                    <a:pt x="24738" y="28220"/>
                  </a:lnTo>
                  <a:lnTo>
                    <a:pt x="11678" y="46468"/>
                  </a:lnTo>
                  <a:lnTo>
                    <a:pt x="1973" y="70175"/>
                  </a:lnTo>
                  <a:lnTo>
                    <a:pt x="0" y="96310"/>
                  </a:lnTo>
                  <a:lnTo>
                    <a:pt x="8265" y="145626"/>
                  </a:lnTo>
                  <a:lnTo>
                    <a:pt x="23383" y="172870"/>
                  </a:lnTo>
                  <a:lnTo>
                    <a:pt x="42271" y="185235"/>
                  </a:lnTo>
                  <a:lnTo>
                    <a:pt x="65093" y="192291"/>
                  </a:lnTo>
                  <a:lnTo>
                    <a:pt x="86935" y="191528"/>
                  </a:lnTo>
                  <a:lnTo>
                    <a:pt x="105221" y="184169"/>
                  </a:lnTo>
                  <a:lnTo>
                    <a:pt x="121147" y="171930"/>
                  </a:lnTo>
                  <a:lnTo>
                    <a:pt x="157554" y="131002"/>
                  </a:lnTo>
                  <a:lnTo>
                    <a:pt x="165463" y="110086"/>
                  </a:lnTo>
                  <a:lnTo>
                    <a:pt x="167808" y="86362"/>
                  </a:lnTo>
                  <a:lnTo>
                    <a:pt x="164952" y="64119"/>
                  </a:lnTo>
                  <a:lnTo>
                    <a:pt x="156663" y="45655"/>
                  </a:lnTo>
                  <a:lnTo>
                    <a:pt x="1191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69672" y="3159382"/>
              <a:ext cx="168457" cy="193002"/>
            </a:xfrm>
            <a:custGeom>
              <a:avLst/>
              <a:gdLst/>
              <a:ahLst/>
              <a:cxnLst/>
              <a:rect l="0" t="0" r="0" b="0"/>
              <a:pathLst>
                <a:path w="168457" h="193002">
                  <a:moveTo>
                    <a:pt x="0" y="73656"/>
                  </a:moveTo>
                  <a:lnTo>
                    <a:pt x="17959" y="137084"/>
                  </a:lnTo>
                  <a:lnTo>
                    <a:pt x="35149" y="189503"/>
                  </a:lnTo>
                  <a:lnTo>
                    <a:pt x="35131" y="193001"/>
                  </a:lnTo>
                  <a:lnTo>
                    <a:pt x="32780" y="191824"/>
                  </a:lnTo>
                  <a:lnTo>
                    <a:pt x="28872" y="187529"/>
                  </a:lnTo>
                  <a:lnTo>
                    <a:pt x="17784" y="159129"/>
                  </a:lnTo>
                  <a:lnTo>
                    <a:pt x="11962" y="100375"/>
                  </a:lnTo>
                  <a:lnTo>
                    <a:pt x="13293" y="57916"/>
                  </a:lnTo>
                  <a:lnTo>
                    <a:pt x="27465" y="23759"/>
                  </a:lnTo>
                  <a:lnTo>
                    <a:pt x="39893" y="6246"/>
                  </a:lnTo>
                  <a:lnTo>
                    <a:pt x="48823" y="1810"/>
                  </a:lnTo>
                  <a:lnTo>
                    <a:pt x="71222" y="0"/>
                  </a:lnTo>
                  <a:lnTo>
                    <a:pt x="90536" y="6215"/>
                  </a:lnTo>
                  <a:lnTo>
                    <a:pt x="121999" y="29269"/>
                  </a:lnTo>
                  <a:lnTo>
                    <a:pt x="138053" y="55045"/>
                  </a:lnTo>
                  <a:lnTo>
                    <a:pt x="161233" y="115985"/>
                  </a:lnTo>
                  <a:lnTo>
                    <a:pt x="168456" y="1473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035958" y="3141181"/>
              <a:ext cx="218026" cy="197487"/>
            </a:xfrm>
            <a:custGeom>
              <a:avLst/>
              <a:gdLst/>
              <a:ahLst/>
              <a:cxnLst/>
              <a:rect l="0" t="0" r="0" b="0"/>
              <a:pathLst>
                <a:path w="218026" h="197487">
                  <a:moveTo>
                    <a:pt x="112740" y="155028"/>
                  </a:moveTo>
                  <a:lnTo>
                    <a:pt x="121073" y="117550"/>
                  </a:lnTo>
                  <a:lnTo>
                    <a:pt x="119499" y="79583"/>
                  </a:lnTo>
                  <a:lnTo>
                    <a:pt x="113404" y="53647"/>
                  </a:lnTo>
                  <a:lnTo>
                    <a:pt x="102896" y="30421"/>
                  </a:lnTo>
                  <a:lnTo>
                    <a:pt x="78238" y="3204"/>
                  </a:lnTo>
                  <a:lnTo>
                    <a:pt x="68681" y="0"/>
                  </a:lnTo>
                  <a:lnTo>
                    <a:pt x="48705" y="2679"/>
                  </a:lnTo>
                  <a:lnTo>
                    <a:pt x="31248" y="14788"/>
                  </a:lnTo>
                  <a:lnTo>
                    <a:pt x="16860" y="33038"/>
                  </a:lnTo>
                  <a:lnTo>
                    <a:pt x="3353" y="69620"/>
                  </a:lnTo>
                  <a:lnTo>
                    <a:pt x="0" y="110095"/>
                  </a:lnTo>
                  <a:lnTo>
                    <a:pt x="7066" y="150553"/>
                  </a:lnTo>
                  <a:lnTo>
                    <a:pt x="17421" y="174096"/>
                  </a:lnTo>
                  <a:lnTo>
                    <a:pt x="32941" y="190019"/>
                  </a:lnTo>
                  <a:lnTo>
                    <a:pt x="41994" y="195903"/>
                  </a:lnTo>
                  <a:lnTo>
                    <a:pt x="51538" y="197486"/>
                  </a:lnTo>
                  <a:lnTo>
                    <a:pt x="71501" y="193006"/>
                  </a:lnTo>
                  <a:lnTo>
                    <a:pt x="96882" y="177329"/>
                  </a:lnTo>
                  <a:lnTo>
                    <a:pt x="102168" y="168726"/>
                  </a:lnTo>
                  <a:lnTo>
                    <a:pt x="116937" y="113562"/>
                  </a:lnTo>
                  <a:lnTo>
                    <a:pt x="120217" y="112177"/>
                  </a:lnTo>
                  <a:lnTo>
                    <a:pt x="123574" y="117102"/>
                  </a:lnTo>
                  <a:lnTo>
                    <a:pt x="131593" y="134663"/>
                  </a:lnTo>
                  <a:lnTo>
                    <a:pt x="162507" y="172205"/>
                  </a:lnTo>
                  <a:lnTo>
                    <a:pt x="218025" y="197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275040" y="2875069"/>
              <a:ext cx="94758" cy="431669"/>
            </a:xfrm>
            <a:custGeom>
              <a:avLst/>
              <a:gdLst/>
              <a:ahLst/>
              <a:cxnLst/>
              <a:rect l="0" t="0" r="0" b="0"/>
              <a:pathLst>
                <a:path w="94758" h="431669">
                  <a:moveTo>
                    <a:pt x="0" y="0"/>
                  </a:moveTo>
                  <a:lnTo>
                    <a:pt x="8406" y="51603"/>
                  </a:lnTo>
                  <a:lnTo>
                    <a:pt x="17959" y="112646"/>
                  </a:lnTo>
                  <a:lnTo>
                    <a:pt x="29368" y="163098"/>
                  </a:lnTo>
                  <a:lnTo>
                    <a:pt x="45876" y="214572"/>
                  </a:lnTo>
                  <a:lnTo>
                    <a:pt x="58697" y="265698"/>
                  </a:lnTo>
                  <a:lnTo>
                    <a:pt x="73509" y="328607"/>
                  </a:lnTo>
                  <a:lnTo>
                    <a:pt x="84172" y="379685"/>
                  </a:lnTo>
                  <a:lnTo>
                    <a:pt x="94757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64677" y="2832955"/>
              <a:ext cx="9554" cy="515898"/>
            </a:xfrm>
            <a:custGeom>
              <a:avLst/>
              <a:gdLst/>
              <a:ahLst/>
              <a:cxnLst/>
              <a:rect l="0" t="0" r="0" b="0"/>
              <a:pathLst>
                <a:path w="9554" h="515898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0" y="155199"/>
                  </a:lnTo>
                  <a:lnTo>
                    <a:pt x="0" y="198049"/>
                  </a:lnTo>
                  <a:lnTo>
                    <a:pt x="0" y="241270"/>
                  </a:lnTo>
                  <a:lnTo>
                    <a:pt x="0" y="298825"/>
                  </a:lnTo>
                  <a:lnTo>
                    <a:pt x="5590" y="354605"/>
                  </a:lnTo>
                  <a:lnTo>
                    <a:pt x="9553" y="416230"/>
                  </a:lnTo>
                  <a:lnTo>
                    <a:pt x="7217" y="478488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06750" y="2767545"/>
              <a:ext cx="355026" cy="307566"/>
            </a:xfrm>
            <a:custGeom>
              <a:avLst/>
              <a:gdLst/>
              <a:ahLst/>
              <a:cxnLst/>
              <a:rect l="0" t="0" r="0" b="0"/>
              <a:pathLst>
                <a:path w="355026" h="307566">
                  <a:moveTo>
                    <a:pt x="0" y="128581"/>
                  </a:moveTo>
                  <a:lnTo>
                    <a:pt x="9575" y="97299"/>
                  </a:lnTo>
                  <a:lnTo>
                    <a:pt x="39403" y="58893"/>
                  </a:lnTo>
                  <a:lnTo>
                    <a:pt x="95442" y="16321"/>
                  </a:lnTo>
                  <a:lnTo>
                    <a:pt x="132134" y="822"/>
                  </a:lnTo>
                  <a:lnTo>
                    <a:pt x="172642" y="0"/>
                  </a:lnTo>
                  <a:lnTo>
                    <a:pt x="235487" y="10202"/>
                  </a:lnTo>
                  <a:lnTo>
                    <a:pt x="278654" y="22406"/>
                  </a:lnTo>
                  <a:lnTo>
                    <a:pt x="313021" y="47209"/>
                  </a:lnTo>
                  <a:lnTo>
                    <a:pt x="337372" y="77954"/>
                  </a:lnTo>
                  <a:lnTo>
                    <a:pt x="351346" y="116180"/>
                  </a:lnTo>
                  <a:lnTo>
                    <a:pt x="355025" y="143347"/>
                  </a:lnTo>
                  <a:lnTo>
                    <a:pt x="345918" y="184949"/>
                  </a:lnTo>
                  <a:lnTo>
                    <a:pt x="314645" y="231352"/>
                  </a:lnTo>
                  <a:lnTo>
                    <a:pt x="271964" y="271677"/>
                  </a:lnTo>
                  <a:lnTo>
                    <a:pt x="215635" y="291984"/>
                  </a:lnTo>
                  <a:lnTo>
                    <a:pt x="164474" y="304141"/>
                  </a:lnTo>
                  <a:lnTo>
                    <a:pt x="136871" y="3075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97279" y="2843484"/>
              <a:ext cx="175697" cy="494840"/>
            </a:xfrm>
            <a:custGeom>
              <a:avLst/>
              <a:gdLst/>
              <a:ahLst/>
              <a:cxnLst/>
              <a:rect l="0" t="0" r="0" b="0"/>
              <a:pathLst>
                <a:path w="175697" h="494840">
                  <a:moveTo>
                    <a:pt x="9553" y="0"/>
                  </a:moveTo>
                  <a:lnTo>
                    <a:pt x="2318" y="50432"/>
                  </a:lnTo>
                  <a:lnTo>
                    <a:pt x="0" y="105410"/>
                  </a:lnTo>
                  <a:lnTo>
                    <a:pt x="484" y="155885"/>
                  </a:lnTo>
                  <a:lnTo>
                    <a:pt x="6346" y="217633"/>
                  </a:lnTo>
                  <a:lnTo>
                    <a:pt x="8603" y="269464"/>
                  </a:lnTo>
                  <a:lnTo>
                    <a:pt x="10442" y="324726"/>
                  </a:lnTo>
                  <a:lnTo>
                    <a:pt x="17831" y="385977"/>
                  </a:lnTo>
                  <a:lnTo>
                    <a:pt x="19415" y="438017"/>
                  </a:lnTo>
                  <a:lnTo>
                    <a:pt x="18616" y="460226"/>
                  </a:lnTo>
                  <a:lnTo>
                    <a:pt x="16765" y="461235"/>
                  </a:lnTo>
                  <a:lnTo>
                    <a:pt x="14361" y="458398"/>
                  </a:lnTo>
                  <a:lnTo>
                    <a:pt x="16567" y="426460"/>
                  </a:lnTo>
                  <a:lnTo>
                    <a:pt x="31072" y="369198"/>
                  </a:lnTo>
                  <a:lnTo>
                    <a:pt x="34428" y="358436"/>
                  </a:lnTo>
                  <a:lnTo>
                    <a:pt x="47515" y="340239"/>
                  </a:lnTo>
                  <a:lnTo>
                    <a:pt x="65030" y="325522"/>
                  </a:lnTo>
                  <a:lnTo>
                    <a:pt x="84512" y="315082"/>
                  </a:lnTo>
                  <a:lnTo>
                    <a:pt x="104870" y="312782"/>
                  </a:lnTo>
                  <a:lnTo>
                    <a:pt x="124446" y="316829"/>
                  </a:lnTo>
                  <a:lnTo>
                    <a:pt x="140945" y="326426"/>
                  </a:lnTo>
                  <a:lnTo>
                    <a:pt x="152958" y="341610"/>
                  </a:lnTo>
                  <a:lnTo>
                    <a:pt x="170201" y="379954"/>
                  </a:lnTo>
                  <a:lnTo>
                    <a:pt x="175696" y="422064"/>
                  </a:lnTo>
                  <a:lnTo>
                    <a:pt x="169372" y="482020"/>
                  </a:lnTo>
                  <a:lnTo>
                    <a:pt x="167481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51093" y="3071198"/>
              <a:ext cx="134767" cy="206565"/>
            </a:xfrm>
            <a:custGeom>
              <a:avLst/>
              <a:gdLst/>
              <a:ahLst/>
              <a:cxnLst/>
              <a:rect l="0" t="0" r="0" b="0"/>
              <a:pathLst>
                <a:path w="134767" h="206565">
                  <a:moveTo>
                    <a:pt x="18952" y="109197"/>
                  </a:moveTo>
                  <a:lnTo>
                    <a:pt x="24542" y="167814"/>
                  </a:lnTo>
                  <a:lnTo>
                    <a:pt x="33607" y="202605"/>
                  </a:lnTo>
                  <a:lnTo>
                    <a:pt x="33401" y="206564"/>
                  </a:lnTo>
                  <a:lnTo>
                    <a:pt x="30925" y="205694"/>
                  </a:lnTo>
                  <a:lnTo>
                    <a:pt x="26934" y="201604"/>
                  </a:lnTo>
                  <a:lnTo>
                    <a:pt x="8551" y="148691"/>
                  </a:lnTo>
                  <a:lnTo>
                    <a:pt x="0" y="94642"/>
                  </a:lnTo>
                  <a:lnTo>
                    <a:pt x="4108" y="58481"/>
                  </a:lnTo>
                  <a:lnTo>
                    <a:pt x="15865" y="39474"/>
                  </a:lnTo>
                  <a:lnTo>
                    <a:pt x="32788" y="24397"/>
                  </a:lnTo>
                  <a:lnTo>
                    <a:pt x="82559" y="1252"/>
                  </a:lnTo>
                  <a:lnTo>
                    <a:pt x="103373" y="0"/>
                  </a:lnTo>
                  <a:lnTo>
                    <a:pt x="134766" y="3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97901" y="3156883"/>
              <a:ext cx="198529" cy="191970"/>
            </a:xfrm>
            <a:custGeom>
              <a:avLst/>
              <a:gdLst/>
              <a:ahLst/>
              <a:cxnLst/>
              <a:rect l="0" t="0" r="0" b="0"/>
              <a:pathLst>
                <a:path w="198529" h="191970">
                  <a:moveTo>
                    <a:pt x="124828" y="107740"/>
                  </a:moveTo>
                  <a:lnTo>
                    <a:pt x="124828" y="85384"/>
                  </a:lnTo>
                  <a:lnTo>
                    <a:pt x="101110" y="23398"/>
                  </a:lnTo>
                  <a:lnTo>
                    <a:pt x="87380" y="8644"/>
                  </a:lnTo>
                  <a:lnTo>
                    <a:pt x="78806" y="3072"/>
                  </a:lnTo>
                  <a:lnTo>
                    <a:pt x="56801" y="0"/>
                  </a:lnTo>
                  <a:lnTo>
                    <a:pt x="44382" y="818"/>
                  </a:lnTo>
                  <a:lnTo>
                    <a:pt x="33762" y="6043"/>
                  </a:lnTo>
                  <a:lnTo>
                    <a:pt x="15724" y="24327"/>
                  </a:lnTo>
                  <a:lnTo>
                    <a:pt x="6147" y="51171"/>
                  </a:lnTo>
                  <a:lnTo>
                    <a:pt x="0" y="110474"/>
                  </a:lnTo>
                  <a:lnTo>
                    <a:pt x="4524" y="147545"/>
                  </a:lnTo>
                  <a:lnTo>
                    <a:pt x="9531" y="156503"/>
                  </a:lnTo>
                  <a:lnTo>
                    <a:pt x="24452" y="169577"/>
                  </a:lnTo>
                  <a:lnTo>
                    <a:pt x="33344" y="172361"/>
                  </a:lnTo>
                  <a:lnTo>
                    <a:pt x="52583" y="172336"/>
                  </a:lnTo>
                  <a:lnTo>
                    <a:pt x="60288" y="168352"/>
                  </a:lnTo>
                  <a:lnTo>
                    <a:pt x="71967" y="154566"/>
                  </a:lnTo>
                  <a:lnTo>
                    <a:pt x="96425" y="96701"/>
                  </a:lnTo>
                  <a:lnTo>
                    <a:pt x="101594" y="59886"/>
                  </a:lnTo>
                  <a:lnTo>
                    <a:pt x="103490" y="55950"/>
                  </a:lnTo>
                  <a:lnTo>
                    <a:pt x="105924" y="58006"/>
                  </a:lnTo>
                  <a:lnTo>
                    <a:pt x="128137" y="117253"/>
                  </a:lnTo>
                  <a:lnTo>
                    <a:pt x="160359" y="162372"/>
                  </a:lnTo>
                  <a:lnTo>
                    <a:pt x="179939" y="182159"/>
                  </a:lnTo>
                  <a:lnTo>
                    <a:pt x="198528" y="191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19186" y="3138282"/>
              <a:ext cx="146430" cy="221164"/>
            </a:xfrm>
            <a:custGeom>
              <a:avLst/>
              <a:gdLst/>
              <a:ahLst/>
              <a:cxnLst/>
              <a:rect l="0" t="0" r="0" b="0"/>
              <a:pathLst>
                <a:path w="146430" h="221164">
                  <a:moveTo>
                    <a:pt x="103585" y="0"/>
                  </a:moveTo>
                  <a:lnTo>
                    <a:pt x="44968" y="5589"/>
                  </a:lnTo>
                  <a:lnTo>
                    <a:pt x="10177" y="20243"/>
                  </a:lnTo>
                  <a:lnTo>
                    <a:pt x="3879" y="27533"/>
                  </a:lnTo>
                  <a:lnTo>
                    <a:pt x="849" y="35903"/>
                  </a:lnTo>
                  <a:lnTo>
                    <a:pt x="0" y="44992"/>
                  </a:lnTo>
                  <a:lnTo>
                    <a:pt x="2943" y="52222"/>
                  </a:lnTo>
                  <a:lnTo>
                    <a:pt x="15572" y="63374"/>
                  </a:lnTo>
                  <a:lnTo>
                    <a:pt x="72591" y="93036"/>
                  </a:lnTo>
                  <a:lnTo>
                    <a:pt x="120568" y="133518"/>
                  </a:lnTo>
                  <a:lnTo>
                    <a:pt x="142022" y="160053"/>
                  </a:lnTo>
                  <a:lnTo>
                    <a:pt x="145587" y="169873"/>
                  </a:lnTo>
                  <a:lnTo>
                    <a:pt x="146429" y="190143"/>
                  </a:lnTo>
                  <a:lnTo>
                    <a:pt x="142675" y="199291"/>
                  </a:lnTo>
                  <a:lnTo>
                    <a:pt x="129148" y="215696"/>
                  </a:lnTo>
                  <a:lnTo>
                    <a:pt x="120626" y="219836"/>
                  </a:lnTo>
                  <a:lnTo>
                    <a:pt x="65882" y="221163"/>
                  </a:lnTo>
                  <a:lnTo>
                    <a:pt x="19357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100813" y="3159405"/>
              <a:ext cx="138316" cy="195576"/>
            </a:xfrm>
            <a:custGeom>
              <a:avLst/>
              <a:gdLst/>
              <a:ahLst/>
              <a:cxnLst/>
              <a:rect l="0" t="0" r="0" b="0"/>
              <a:pathLst>
                <a:path w="138316" h="195576">
                  <a:moveTo>
                    <a:pt x="48300" y="105218"/>
                  </a:moveTo>
                  <a:lnTo>
                    <a:pt x="90991" y="90646"/>
                  </a:lnTo>
                  <a:lnTo>
                    <a:pt x="127052" y="65815"/>
                  </a:lnTo>
                  <a:lnTo>
                    <a:pt x="135943" y="45982"/>
                  </a:lnTo>
                  <a:lnTo>
                    <a:pt x="138315" y="34142"/>
                  </a:lnTo>
                  <a:lnTo>
                    <a:pt x="136386" y="23909"/>
                  </a:lnTo>
                  <a:lnTo>
                    <a:pt x="124883" y="6300"/>
                  </a:lnTo>
                  <a:lnTo>
                    <a:pt x="116903" y="1838"/>
                  </a:lnTo>
                  <a:lnTo>
                    <a:pt x="98677" y="0"/>
                  </a:lnTo>
                  <a:lnTo>
                    <a:pt x="68685" y="5542"/>
                  </a:lnTo>
                  <a:lnTo>
                    <a:pt x="37572" y="20183"/>
                  </a:lnTo>
                  <a:lnTo>
                    <a:pt x="11717" y="44928"/>
                  </a:lnTo>
                  <a:lnTo>
                    <a:pt x="2795" y="70624"/>
                  </a:lnTo>
                  <a:lnTo>
                    <a:pt x="0" y="99202"/>
                  </a:lnTo>
                  <a:lnTo>
                    <a:pt x="2657" y="123601"/>
                  </a:lnTo>
                  <a:lnTo>
                    <a:pt x="16318" y="157068"/>
                  </a:lnTo>
                  <a:lnTo>
                    <a:pt x="35185" y="183622"/>
                  </a:lnTo>
                  <a:lnTo>
                    <a:pt x="54949" y="192707"/>
                  </a:lnTo>
                  <a:lnTo>
                    <a:pt x="78161" y="195575"/>
                  </a:lnTo>
                  <a:lnTo>
                    <a:pt x="121999" y="189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38626" y="3190924"/>
              <a:ext cx="147575" cy="210571"/>
            </a:xfrm>
            <a:custGeom>
              <a:avLst/>
              <a:gdLst/>
              <a:ahLst/>
              <a:cxnLst/>
              <a:rect l="0" t="0" r="0" b="0"/>
              <a:pathLst>
                <a:path w="147575" h="210571">
                  <a:moveTo>
                    <a:pt x="105285" y="0"/>
                  </a:moveTo>
                  <a:lnTo>
                    <a:pt x="46668" y="5589"/>
                  </a:lnTo>
                  <a:lnTo>
                    <a:pt x="11878" y="20244"/>
                  </a:lnTo>
                  <a:lnTo>
                    <a:pt x="6748" y="27534"/>
                  </a:lnTo>
                  <a:lnTo>
                    <a:pt x="5669" y="35903"/>
                  </a:lnTo>
                  <a:lnTo>
                    <a:pt x="7289" y="44993"/>
                  </a:lnTo>
                  <a:lnTo>
                    <a:pt x="11878" y="52222"/>
                  </a:lnTo>
                  <a:lnTo>
                    <a:pt x="26336" y="63374"/>
                  </a:lnTo>
                  <a:lnTo>
                    <a:pt x="84691" y="87447"/>
                  </a:lnTo>
                  <a:lnTo>
                    <a:pt x="125264" y="102888"/>
                  </a:lnTo>
                  <a:lnTo>
                    <a:pt x="141850" y="114358"/>
                  </a:lnTo>
                  <a:lnTo>
                    <a:pt x="146039" y="123032"/>
                  </a:lnTo>
                  <a:lnTo>
                    <a:pt x="147574" y="145148"/>
                  </a:lnTo>
                  <a:lnTo>
                    <a:pt x="141238" y="164336"/>
                  </a:lnTo>
                  <a:lnTo>
                    <a:pt x="136272" y="172728"/>
                  </a:lnTo>
                  <a:lnTo>
                    <a:pt x="121397" y="185173"/>
                  </a:lnTo>
                  <a:lnTo>
                    <a:pt x="77662" y="202694"/>
                  </a:lnTo>
                  <a:lnTo>
                    <a:pt x="19484" y="20953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42874" y="3490307"/>
              <a:ext cx="5053680" cy="351488"/>
            </a:xfrm>
            <a:custGeom>
              <a:avLst/>
              <a:gdLst/>
              <a:ahLst/>
              <a:cxnLst/>
              <a:rect l="0" t="0" r="0" b="0"/>
              <a:pathLst>
                <a:path w="5053680" h="351488">
                  <a:moveTo>
                    <a:pt x="5053679" y="332327"/>
                  </a:moveTo>
                  <a:lnTo>
                    <a:pt x="4995062" y="346982"/>
                  </a:lnTo>
                  <a:lnTo>
                    <a:pt x="4943504" y="351487"/>
                  </a:lnTo>
                  <a:lnTo>
                    <a:pt x="4894953" y="347233"/>
                  </a:lnTo>
                  <a:lnTo>
                    <a:pt x="4852893" y="341681"/>
                  </a:lnTo>
                  <a:lnTo>
                    <a:pt x="4807683" y="335315"/>
                  </a:lnTo>
                  <a:lnTo>
                    <a:pt x="4755923" y="325153"/>
                  </a:lnTo>
                  <a:lnTo>
                    <a:pt x="4708612" y="314734"/>
                  </a:lnTo>
                  <a:lnTo>
                    <a:pt x="4652350" y="304238"/>
                  </a:lnTo>
                  <a:lnTo>
                    <a:pt x="4596945" y="292548"/>
                  </a:lnTo>
                  <a:lnTo>
                    <a:pt x="4536596" y="274787"/>
                  </a:lnTo>
                  <a:lnTo>
                    <a:pt x="4495141" y="261520"/>
                  </a:lnTo>
                  <a:lnTo>
                    <a:pt x="4450201" y="250944"/>
                  </a:lnTo>
                  <a:lnTo>
                    <a:pt x="4404101" y="241175"/>
                  </a:lnTo>
                  <a:lnTo>
                    <a:pt x="4360216" y="229034"/>
                  </a:lnTo>
                  <a:lnTo>
                    <a:pt x="4311074" y="215839"/>
                  </a:lnTo>
                  <a:lnTo>
                    <a:pt x="4259209" y="203345"/>
                  </a:lnTo>
                  <a:lnTo>
                    <a:pt x="4208861" y="193893"/>
                  </a:lnTo>
                  <a:lnTo>
                    <a:pt x="4156069" y="182674"/>
                  </a:lnTo>
                  <a:lnTo>
                    <a:pt x="4101411" y="171058"/>
                  </a:lnTo>
                  <a:lnTo>
                    <a:pt x="4045922" y="161996"/>
                  </a:lnTo>
                  <a:lnTo>
                    <a:pt x="3986945" y="150949"/>
                  </a:lnTo>
                  <a:lnTo>
                    <a:pt x="3926808" y="139411"/>
                  </a:lnTo>
                  <a:lnTo>
                    <a:pt x="3868885" y="130383"/>
                  </a:lnTo>
                  <a:lnTo>
                    <a:pt x="3808826" y="119352"/>
                  </a:lnTo>
                  <a:lnTo>
                    <a:pt x="3747039" y="107820"/>
                  </a:lnTo>
                  <a:lnTo>
                    <a:pt x="3684483" y="98795"/>
                  </a:lnTo>
                  <a:lnTo>
                    <a:pt x="3651891" y="93581"/>
                  </a:lnTo>
                  <a:lnTo>
                    <a:pt x="3618466" y="87765"/>
                  </a:lnTo>
                  <a:lnTo>
                    <a:pt x="3584483" y="81548"/>
                  </a:lnTo>
                  <a:lnTo>
                    <a:pt x="3551300" y="76234"/>
                  </a:lnTo>
                  <a:lnTo>
                    <a:pt x="3518649" y="71521"/>
                  </a:lnTo>
                  <a:lnTo>
                    <a:pt x="3486354" y="67209"/>
                  </a:lnTo>
                  <a:lnTo>
                    <a:pt x="3453125" y="63165"/>
                  </a:lnTo>
                  <a:lnTo>
                    <a:pt x="3419274" y="59299"/>
                  </a:lnTo>
                  <a:lnTo>
                    <a:pt x="3385008" y="55552"/>
                  </a:lnTo>
                  <a:lnTo>
                    <a:pt x="3350466" y="51884"/>
                  </a:lnTo>
                  <a:lnTo>
                    <a:pt x="3315740" y="48269"/>
                  </a:lnTo>
                  <a:lnTo>
                    <a:pt x="3280890" y="44689"/>
                  </a:lnTo>
                  <a:lnTo>
                    <a:pt x="3245959" y="41132"/>
                  </a:lnTo>
                  <a:lnTo>
                    <a:pt x="3210974" y="37592"/>
                  </a:lnTo>
                  <a:lnTo>
                    <a:pt x="3175952" y="34061"/>
                  </a:lnTo>
                  <a:lnTo>
                    <a:pt x="3140905" y="30538"/>
                  </a:lnTo>
                  <a:lnTo>
                    <a:pt x="3105842" y="27019"/>
                  </a:lnTo>
                  <a:lnTo>
                    <a:pt x="3070769" y="23504"/>
                  </a:lnTo>
                  <a:lnTo>
                    <a:pt x="3034518" y="19990"/>
                  </a:lnTo>
                  <a:lnTo>
                    <a:pt x="2997483" y="16478"/>
                  </a:lnTo>
                  <a:lnTo>
                    <a:pt x="2959925" y="12966"/>
                  </a:lnTo>
                  <a:lnTo>
                    <a:pt x="2922018" y="10625"/>
                  </a:lnTo>
                  <a:lnTo>
                    <a:pt x="2883878" y="9065"/>
                  </a:lnTo>
                  <a:lnTo>
                    <a:pt x="2845584" y="8025"/>
                  </a:lnTo>
                  <a:lnTo>
                    <a:pt x="2807186" y="7331"/>
                  </a:lnTo>
                  <a:lnTo>
                    <a:pt x="2768719" y="6868"/>
                  </a:lnTo>
                  <a:lnTo>
                    <a:pt x="2730207" y="6560"/>
                  </a:lnTo>
                  <a:lnTo>
                    <a:pt x="2691663" y="5185"/>
                  </a:lnTo>
                  <a:lnTo>
                    <a:pt x="2653100" y="3098"/>
                  </a:lnTo>
                  <a:lnTo>
                    <a:pt x="2614523" y="537"/>
                  </a:lnTo>
                  <a:lnTo>
                    <a:pt x="2575936" y="0"/>
                  </a:lnTo>
                  <a:lnTo>
                    <a:pt x="2537344" y="811"/>
                  </a:lnTo>
                  <a:lnTo>
                    <a:pt x="2498748" y="2522"/>
                  </a:lnTo>
                  <a:lnTo>
                    <a:pt x="2461318" y="3663"/>
                  </a:lnTo>
                  <a:lnTo>
                    <a:pt x="2424667" y="4423"/>
                  </a:lnTo>
                  <a:lnTo>
                    <a:pt x="2388534" y="4930"/>
                  </a:lnTo>
                  <a:lnTo>
                    <a:pt x="2351578" y="5268"/>
                  </a:lnTo>
                  <a:lnTo>
                    <a:pt x="2314072" y="5493"/>
                  </a:lnTo>
                  <a:lnTo>
                    <a:pt x="2276200" y="5643"/>
                  </a:lnTo>
                  <a:lnTo>
                    <a:pt x="2238084" y="5743"/>
                  </a:lnTo>
                  <a:lnTo>
                    <a:pt x="2199805" y="5810"/>
                  </a:lnTo>
                  <a:lnTo>
                    <a:pt x="2161418" y="5855"/>
                  </a:lnTo>
                  <a:lnTo>
                    <a:pt x="2124127" y="7054"/>
                  </a:lnTo>
                  <a:lnTo>
                    <a:pt x="2087570" y="9024"/>
                  </a:lnTo>
                  <a:lnTo>
                    <a:pt x="2051499" y="11507"/>
                  </a:lnTo>
                  <a:lnTo>
                    <a:pt x="2013414" y="13162"/>
                  </a:lnTo>
                  <a:lnTo>
                    <a:pt x="1973986" y="14265"/>
                  </a:lnTo>
                  <a:lnTo>
                    <a:pt x="1933663" y="15001"/>
                  </a:lnTo>
                  <a:lnTo>
                    <a:pt x="1893912" y="16661"/>
                  </a:lnTo>
                  <a:lnTo>
                    <a:pt x="1854543" y="18938"/>
                  </a:lnTo>
                  <a:lnTo>
                    <a:pt x="1815430" y="21625"/>
                  </a:lnTo>
                  <a:lnTo>
                    <a:pt x="1776486" y="24587"/>
                  </a:lnTo>
                  <a:lnTo>
                    <a:pt x="1737655" y="27731"/>
                  </a:lnTo>
                  <a:lnTo>
                    <a:pt x="1698899" y="30997"/>
                  </a:lnTo>
                  <a:lnTo>
                    <a:pt x="1659024" y="35514"/>
                  </a:lnTo>
                  <a:lnTo>
                    <a:pt x="1618404" y="40865"/>
                  </a:lnTo>
                  <a:lnTo>
                    <a:pt x="1577285" y="46772"/>
                  </a:lnTo>
                  <a:lnTo>
                    <a:pt x="1537004" y="51880"/>
                  </a:lnTo>
                  <a:lnTo>
                    <a:pt x="1497282" y="56455"/>
                  </a:lnTo>
                  <a:lnTo>
                    <a:pt x="1457932" y="60675"/>
                  </a:lnTo>
                  <a:lnTo>
                    <a:pt x="1417662" y="64658"/>
                  </a:lnTo>
                  <a:lnTo>
                    <a:pt x="1376776" y="68483"/>
                  </a:lnTo>
                  <a:lnTo>
                    <a:pt x="1335481" y="72203"/>
                  </a:lnTo>
                  <a:lnTo>
                    <a:pt x="1293913" y="75853"/>
                  </a:lnTo>
                  <a:lnTo>
                    <a:pt x="1252163" y="79456"/>
                  </a:lnTo>
                  <a:lnTo>
                    <a:pt x="1210292" y="83028"/>
                  </a:lnTo>
                  <a:lnTo>
                    <a:pt x="1169510" y="87749"/>
                  </a:lnTo>
                  <a:lnTo>
                    <a:pt x="1129453" y="93236"/>
                  </a:lnTo>
                  <a:lnTo>
                    <a:pt x="1089881" y="99233"/>
                  </a:lnTo>
                  <a:lnTo>
                    <a:pt x="1050631" y="104402"/>
                  </a:lnTo>
                  <a:lnTo>
                    <a:pt x="1011596" y="109017"/>
                  </a:lnTo>
                  <a:lnTo>
                    <a:pt x="972705" y="113264"/>
                  </a:lnTo>
                  <a:lnTo>
                    <a:pt x="932740" y="117265"/>
                  </a:lnTo>
                  <a:lnTo>
                    <a:pt x="892058" y="121102"/>
                  </a:lnTo>
                  <a:lnTo>
                    <a:pt x="850898" y="124830"/>
                  </a:lnTo>
                  <a:lnTo>
                    <a:pt x="810591" y="129654"/>
                  </a:lnTo>
                  <a:lnTo>
                    <a:pt x="770851" y="135211"/>
                  </a:lnTo>
                  <a:lnTo>
                    <a:pt x="731490" y="141255"/>
                  </a:lnTo>
                  <a:lnTo>
                    <a:pt x="691211" y="147624"/>
                  </a:lnTo>
                  <a:lnTo>
                    <a:pt x="650320" y="154209"/>
                  </a:lnTo>
                  <a:lnTo>
                    <a:pt x="609022" y="160939"/>
                  </a:lnTo>
                  <a:lnTo>
                    <a:pt x="567451" y="168936"/>
                  </a:lnTo>
                  <a:lnTo>
                    <a:pt x="525700" y="177776"/>
                  </a:lnTo>
                  <a:lnTo>
                    <a:pt x="483828" y="187179"/>
                  </a:lnTo>
                  <a:lnTo>
                    <a:pt x="443045" y="196957"/>
                  </a:lnTo>
                  <a:lnTo>
                    <a:pt x="402988" y="206985"/>
                  </a:lnTo>
                  <a:lnTo>
                    <a:pt x="363415" y="217181"/>
                  </a:lnTo>
                  <a:lnTo>
                    <a:pt x="322995" y="228657"/>
                  </a:lnTo>
                  <a:lnTo>
                    <a:pt x="282011" y="240986"/>
                  </a:lnTo>
                  <a:lnTo>
                    <a:pt x="240650" y="253886"/>
                  </a:lnTo>
                  <a:lnTo>
                    <a:pt x="195528" y="269504"/>
                  </a:lnTo>
                  <a:lnTo>
                    <a:pt x="147900" y="286936"/>
                  </a:lnTo>
                  <a:lnTo>
                    <a:pt x="98600" y="305576"/>
                  </a:lnTo>
                  <a:lnTo>
                    <a:pt x="43822" y="326287"/>
                  </a:lnTo>
                  <a:lnTo>
                    <a:pt x="0" y="342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673077" y="404425"/>
            <a:ext cx="4040749" cy="746795"/>
            <a:chOff x="2673077" y="404425"/>
            <a:chExt cx="4040749" cy="746795"/>
          </a:xfrm>
        </p:grpSpPr>
        <p:grpSp>
          <p:nvGrpSpPr>
            <p:cNvPr id="14" name="Group 13"/>
            <p:cNvGrpSpPr/>
            <p:nvPr/>
          </p:nvGrpSpPr>
          <p:grpSpPr>
            <a:xfrm>
              <a:off x="2673077" y="404425"/>
              <a:ext cx="3461681" cy="746795"/>
              <a:chOff x="2673077" y="404425"/>
              <a:chExt cx="3461681" cy="746795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673077" y="425482"/>
                <a:ext cx="549553" cy="481521"/>
              </a:xfrm>
              <a:custGeom>
                <a:avLst/>
                <a:gdLst/>
                <a:ahLst/>
                <a:cxnLst/>
                <a:rect l="0" t="0" r="0" b="0"/>
                <a:pathLst>
                  <a:path w="549553" h="481521">
                    <a:moveTo>
                      <a:pt x="8333" y="84228"/>
                    </a:moveTo>
                    <a:lnTo>
                      <a:pt x="0" y="121706"/>
                    </a:lnTo>
                    <a:lnTo>
                      <a:pt x="1575" y="159674"/>
                    </a:lnTo>
                    <a:lnTo>
                      <a:pt x="12588" y="214425"/>
                    </a:lnTo>
                    <a:lnTo>
                      <a:pt x="26028" y="271470"/>
                    </a:lnTo>
                    <a:lnTo>
                      <a:pt x="37623" y="317262"/>
                    </a:lnTo>
                    <a:lnTo>
                      <a:pt x="68617" y="374503"/>
                    </a:lnTo>
                    <a:lnTo>
                      <a:pt x="97364" y="419077"/>
                    </a:lnTo>
                    <a:lnTo>
                      <a:pt x="115753" y="436211"/>
                    </a:lnTo>
                    <a:lnTo>
                      <a:pt x="138744" y="445386"/>
                    </a:lnTo>
                    <a:lnTo>
                      <a:pt x="163390" y="448294"/>
                    </a:lnTo>
                    <a:lnTo>
                      <a:pt x="186042" y="445687"/>
                    </a:lnTo>
                    <a:lnTo>
                      <a:pt x="204688" y="434389"/>
                    </a:lnTo>
                    <a:lnTo>
                      <a:pt x="219604" y="417670"/>
                    </a:lnTo>
                    <a:lnTo>
                      <a:pt x="246425" y="357665"/>
                    </a:lnTo>
                    <a:lnTo>
                      <a:pt x="253752" y="336777"/>
                    </a:lnTo>
                    <a:lnTo>
                      <a:pt x="257344" y="333313"/>
                    </a:lnTo>
                    <a:lnTo>
                      <a:pt x="260908" y="334512"/>
                    </a:lnTo>
                    <a:lnTo>
                      <a:pt x="264454" y="338822"/>
                    </a:lnTo>
                    <a:lnTo>
                      <a:pt x="285184" y="392117"/>
                    </a:lnTo>
                    <a:lnTo>
                      <a:pt x="310765" y="435035"/>
                    </a:lnTo>
                    <a:lnTo>
                      <a:pt x="331389" y="458662"/>
                    </a:lnTo>
                    <a:lnTo>
                      <a:pt x="357907" y="474892"/>
                    </a:lnTo>
                    <a:lnTo>
                      <a:pt x="393581" y="481520"/>
                    </a:lnTo>
                    <a:lnTo>
                      <a:pt x="428197" y="477895"/>
                    </a:lnTo>
                    <a:lnTo>
                      <a:pt x="446843" y="469371"/>
                    </a:lnTo>
                    <a:lnTo>
                      <a:pt x="462930" y="456614"/>
                    </a:lnTo>
                    <a:lnTo>
                      <a:pt x="499448" y="404148"/>
                    </a:lnTo>
                    <a:lnTo>
                      <a:pt x="526527" y="349197"/>
                    </a:lnTo>
                    <a:lnTo>
                      <a:pt x="540378" y="299088"/>
                    </a:lnTo>
                    <a:lnTo>
                      <a:pt x="549552" y="241477"/>
                    </a:lnTo>
                    <a:lnTo>
                      <a:pt x="547071" y="186843"/>
                    </a:lnTo>
                    <a:lnTo>
                      <a:pt x="544645" y="135950"/>
                    </a:lnTo>
                    <a:lnTo>
                      <a:pt x="530819" y="83007"/>
                    </a:lnTo>
                    <a:lnTo>
                      <a:pt x="511493" y="27835"/>
                    </a:lnTo>
                    <a:lnTo>
                      <a:pt x="503173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3328058" y="641137"/>
                <a:ext cx="174576" cy="229625"/>
              </a:xfrm>
              <a:custGeom>
                <a:avLst/>
                <a:gdLst/>
                <a:ahLst/>
                <a:cxnLst/>
                <a:rect l="0" t="0" r="0" b="0"/>
                <a:pathLst>
                  <a:path w="174576" h="229625">
                    <a:moveTo>
                      <a:pt x="6119" y="100200"/>
                    </a:moveTo>
                    <a:lnTo>
                      <a:pt x="64736" y="100200"/>
                    </a:lnTo>
                    <a:lnTo>
                      <a:pt x="99526" y="94611"/>
                    </a:lnTo>
                    <a:lnTo>
                      <a:pt x="108165" y="89455"/>
                    </a:lnTo>
                    <a:lnTo>
                      <a:pt x="120883" y="74368"/>
                    </a:lnTo>
                    <a:lnTo>
                      <a:pt x="124196" y="52844"/>
                    </a:lnTo>
                    <a:lnTo>
                      <a:pt x="123442" y="40554"/>
                    </a:lnTo>
                    <a:lnTo>
                      <a:pt x="113245" y="20658"/>
                    </a:lnTo>
                    <a:lnTo>
                      <a:pt x="105612" y="12077"/>
                    </a:lnTo>
                    <a:lnTo>
                      <a:pt x="84653" y="2543"/>
                    </a:lnTo>
                    <a:lnTo>
                      <a:pt x="72513" y="0"/>
                    </a:lnTo>
                    <a:lnTo>
                      <a:pt x="60911" y="1815"/>
                    </a:lnTo>
                    <a:lnTo>
                      <a:pt x="38660" y="13190"/>
                    </a:lnTo>
                    <a:lnTo>
                      <a:pt x="11992" y="39324"/>
                    </a:lnTo>
                    <a:lnTo>
                      <a:pt x="2880" y="65345"/>
                    </a:lnTo>
                    <a:lnTo>
                      <a:pt x="0" y="94068"/>
                    </a:lnTo>
                    <a:lnTo>
                      <a:pt x="10672" y="152035"/>
                    </a:lnTo>
                    <a:lnTo>
                      <a:pt x="25043" y="193627"/>
                    </a:lnTo>
                    <a:lnTo>
                      <a:pt x="36366" y="210354"/>
                    </a:lnTo>
                    <a:lnTo>
                      <a:pt x="52318" y="222467"/>
                    </a:lnTo>
                    <a:lnTo>
                      <a:pt x="61485" y="227335"/>
                    </a:lnTo>
                    <a:lnTo>
                      <a:pt x="81029" y="229624"/>
                    </a:lnTo>
                    <a:lnTo>
                      <a:pt x="100244" y="225572"/>
                    </a:lnTo>
                    <a:lnTo>
                      <a:pt x="131643" y="203907"/>
                    </a:lnTo>
                    <a:lnTo>
                      <a:pt x="174575" y="16337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3906009" y="404425"/>
                <a:ext cx="28294" cy="473784"/>
              </a:xfrm>
              <a:custGeom>
                <a:avLst/>
                <a:gdLst/>
                <a:ahLst/>
                <a:cxnLst/>
                <a:rect l="0" t="0" r="0" b="0"/>
                <a:pathLst>
                  <a:path w="28294" h="473784">
                    <a:moveTo>
                      <a:pt x="7236" y="0"/>
                    </a:moveTo>
                    <a:lnTo>
                      <a:pt x="0" y="27556"/>
                    </a:lnTo>
                    <a:lnTo>
                      <a:pt x="477" y="80660"/>
                    </a:lnTo>
                    <a:lnTo>
                      <a:pt x="5233" y="127235"/>
                    </a:lnTo>
                    <a:lnTo>
                      <a:pt x="9762" y="189778"/>
                    </a:lnTo>
                    <a:lnTo>
                      <a:pt x="15393" y="252763"/>
                    </a:lnTo>
                    <a:lnTo>
                      <a:pt x="20181" y="315878"/>
                    </a:lnTo>
                    <a:lnTo>
                      <a:pt x="25889" y="372794"/>
                    </a:lnTo>
                    <a:lnTo>
                      <a:pt x="27818" y="433947"/>
                    </a:lnTo>
                    <a:lnTo>
                      <a:pt x="28293" y="47378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3980448" y="720280"/>
                <a:ext cx="191922" cy="203120"/>
              </a:xfrm>
              <a:custGeom>
                <a:avLst/>
                <a:gdLst/>
                <a:ahLst/>
                <a:cxnLst/>
                <a:rect l="0" t="0" r="0" b="0"/>
                <a:pathLst>
                  <a:path w="191922" h="203120">
                    <a:moveTo>
                      <a:pt x="101253" y="10529"/>
                    </a:moveTo>
                    <a:lnTo>
                      <a:pt x="84485" y="4940"/>
                    </a:lnTo>
                    <a:lnTo>
                      <a:pt x="66894" y="8435"/>
                    </a:lnTo>
                    <a:lnTo>
                      <a:pt x="40380" y="23556"/>
                    </a:lnTo>
                    <a:lnTo>
                      <a:pt x="17706" y="45974"/>
                    </a:lnTo>
                    <a:lnTo>
                      <a:pt x="10460" y="55216"/>
                    </a:lnTo>
                    <a:lnTo>
                      <a:pt x="2408" y="77963"/>
                    </a:lnTo>
                    <a:lnTo>
                      <a:pt x="0" y="102501"/>
                    </a:lnTo>
                    <a:lnTo>
                      <a:pt x="10999" y="157561"/>
                    </a:lnTo>
                    <a:lnTo>
                      <a:pt x="23705" y="175702"/>
                    </a:lnTo>
                    <a:lnTo>
                      <a:pt x="41051" y="190394"/>
                    </a:lnTo>
                    <a:lnTo>
                      <a:pt x="60458" y="200823"/>
                    </a:lnTo>
                    <a:lnTo>
                      <a:pt x="83902" y="203119"/>
                    </a:lnTo>
                    <a:lnTo>
                      <a:pt x="108749" y="199070"/>
                    </a:lnTo>
                    <a:lnTo>
                      <a:pt x="141298" y="183636"/>
                    </a:lnTo>
                    <a:lnTo>
                      <a:pt x="166281" y="163075"/>
                    </a:lnTo>
                    <a:lnTo>
                      <a:pt x="181237" y="145008"/>
                    </a:lnTo>
                    <a:lnTo>
                      <a:pt x="189443" y="122160"/>
                    </a:lnTo>
                    <a:lnTo>
                      <a:pt x="191921" y="95238"/>
                    </a:lnTo>
                    <a:lnTo>
                      <a:pt x="185569" y="50706"/>
                    </a:lnTo>
                    <a:lnTo>
                      <a:pt x="175382" y="29945"/>
                    </a:lnTo>
                    <a:lnTo>
                      <a:pt x="159935" y="16039"/>
                    </a:lnTo>
                    <a:lnTo>
                      <a:pt x="137747" y="4752"/>
                    </a:lnTo>
                    <a:lnTo>
                      <a:pt x="12231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4239628" y="706490"/>
                <a:ext cx="215259" cy="210924"/>
              </a:xfrm>
              <a:custGeom>
                <a:avLst/>
                <a:gdLst/>
                <a:ahLst/>
                <a:cxnLst/>
                <a:rect l="0" t="0" r="0" b="0"/>
                <a:pathLst>
                  <a:path w="215259" h="210924">
                    <a:moveTo>
                      <a:pt x="147399" y="34847"/>
                    </a:moveTo>
                    <a:lnTo>
                      <a:pt x="136221" y="18080"/>
                    </a:lnTo>
                    <a:lnTo>
                      <a:pt x="121374" y="6728"/>
                    </a:lnTo>
                    <a:lnTo>
                      <a:pt x="112502" y="2063"/>
                    </a:lnTo>
                    <a:lnTo>
                      <a:pt x="93285" y="0"/>
                    </a:lnTo>
                    <a:lnTo>
                      <a:pt x="52352" y="8207"/>
                    </a:lnTo>
                    <a:lnTo>
                      <a:pt x="26560" y="23314"/>
                    </a:lnTo>
                    <a:lnTo>
                      <a:pt x="21216" y="31838"/>
                    </a:lnTo>
                    <a:lnTo>
                      <a:pt x="15279" y="53787"/>
                    </a:lnTo>
                    <a:lnTo>
                      <a:pt x="16035" y="63851"/>
                    </a:lnTo>
                    <a:lnTo>
                      <a:pt x="23114" y="81273"/>
                    </a:lnTo>
                    <a:lnTo>
                      <a:pt x="37179" y="93696"/>
                    </a:lnTo>
                    <a:lnTo>
                      <a:pt x="45843" y="98646"/>
                    </a:lnTo>
                    <a:lnTo>
                      <a:pt x="64829" y="101027"/>
                    </a:lnTo>
                    <a:lnTo>
                      <a:pt x="123268" y="99584"/>
                    </a:lnTo>
                    <a:lnTo>
                      <a:pt x="146032" y="103784"/>
                    </a:lnTo>
                    <a:lnTo>
                      <a:pt x="201385" y="131848"/>
                    </a:lnTo>
                    <a:lnTo>
                      <a:pt x="207956" y="139289"/>
                    </a:lnTo>
                    <a:lnTo>
                      <a:pt x="215258" y="160035"/>
                    </a:lnTo>
                    <a:lnTo>
                      <a:pt x="213695" y="169778"/>
                    </a:lnTo>
                    <a:lnTo>
                      <a:pt x="202600" y="186843"/>
                    </a:lnTo>
                    <a:lnTo>
                      <a:pt x="176623" y="204016"/>
                    </a:lnTo>
                    <a:lnTo>
                      <a:pt x="135521" y="210923"/>
                    </a:lnTo>
                    <a:lnTo>
                      <a:pt x="86298" y="207381"/>
                    </a:lnTo>
                    <a:lnTo>
                      <a:pt x="25836" y="192387"/>
                    </a:lnTo>
                    <a:lnTo>
                      <a:pt x="0" y="18224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4587068" y="446539"/>
                <a:ext cx="10530" cy="49484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494841">
                    <a:moveTo>
                      <a:pt x="0" y="0"/>
                    </a:moveTo>
                    <a:lnTo>
                      <a:pt x="0" y="48931"/>
                    </a:lnTo>
                    <a:lnTo>
                      <a:pt x="3120" y="103016"/>
                    </a:lnTo>
                    <a:lnTo>
                      <a:pt x="7236" y="147561"/>
                    </a:lnTo>
                    <a:lnTo>
                      <a:pt x="9065" y="194654"/>
                    </a:lnTo>
                    <a:lnTo>
                      <a:pt x="9878" y="239761"/>
                    </a:lnTo>
                    <a:lnTo>
                      <a:pt x="10336" y="298378"/>
                    </a:lnTo>
                    <a:lnTo>
                      <a:pt x="10472" y="348502"/>
                    </a:lnTo>
                    <a:lnTo>
                      <a:pt x="10512" y="400398"/>
                    </a:lnTo>
                    <a:lnTo>
                      <a:pt x="10524" y="449699"/>
                    </a:lnTo>
                    <a:lnTo>
                      <a:pt x="10529" y="49484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4408084" y="657109"/>
                <a:ext cx="326384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326384" h="42115">
                    <a:moveTo>
                      <a:pt x="326383" y="0"/>
                    </a:moveTo>
                    <a:lnTo>
                      <a:pt x="271338" y="16789"/>
                    </a:lnTo>
                    <a:lnTo>
                      <a:pt x="219931" y="23334"/>
                    </a:lnTo>
                    <a:lnTo>
                      <a:pt x="159127" y="29956"/>
                    </a:lnTo>
                    <a:lnTo>
                      <a:pt x="108110" y="31103"/>
                    </a:lnTo>
                    <a:lnTo>
                      <a:pt x="48044" y="38726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5074239" y="696378"/>
                <a:ext cx="239297" cy="203165"/>
              </a:xfrm>
              <a:custGeom>
                <a:avLst/>
                <a:gdLst/>
                <a:ahLst/>
                <a:cxnLst/>
                <a:rect l="0" t="0" r="0" b="0"/>
                <a:pathLst>
                  <a:path w="239297" h="203165">
                    <a:moveTo>
                      <a:pt x="134011" y="150244"/>
                    </a:moveTo>
                    <a:lnTo>
                      <a:pt x="134011" y="91627"/>
                    </a:lnTo>
                    <a:lnTo>
                      <a:pt x="122832" y="51248"/>
                    </a:lnTo>
                    <a:lnTo>
                      <a:pt x="104703" y="20826"/>
                    </a:lnTo>
                    <a:lnTo>
                      <a:pt x="88230" y="7717"/>
                    </a:lnTo>
                    <a:lnTo>
                      <a:pt x="78923" y="2584"/>
                    </a:lnTo>
                    <a:lnTo>
                      <a:pt x="59225" y="0"/>
                    </a:lnTo>
                    <a:lnTo>
                      <a:pt x="49059" y="948"/>
                    </a:lnTo>
                    <a:lnTo>
                      <a:pt x="39941" y="6260"/>
                    </a:lnTo>
                    <a:lnTo>
                      <a:pt x="23572" y="24640"/>
                    </a:lnTo>
                    <a:lnTo>
                      <a:pt x="6792" y="55706"/>
                    </a:lnTo>
                    <a:lnTo>
                      <a:pt x="0" y="98317"/>
                    </a:lnTo>
                    <a:lnTo>
                      <a:pt x="6111" y="155541"/>
                    </a:lnTo>
                    <a:lnTo>
                      <a:pt x="12046" y="179505"/>
                    </a:lnTo>
                    <a:lnTo>
                      <a:pt x="17606" y="188469"/>
                    </a:lnTo>
                    <a:lnTo>
                      <a:pt x="33143" y="201548"/>
                    </a:lnTo>
                    <a:lnTo>
                      <a:pt x="42199" y="203164"/>
                    </a:lnTo>
                    <a:lnTo>
                      <a:pt x="61620" y="198721"/>
                    </a:lnTo>
                    <a:lnTo>
                      <a:pt x="69373" y="193090"/>
                    </a:lnTo>
                    <a:lnTo>
                      <a:pt x="81106" y="177476"/>
                    </a:lnTo>
                    <a:lnTo>
                      <a:pt x="101929" y="120281"/>
                    </a:lnTo>
                    <a:lnTo>
                      <a:pt x="105604" y="109212"/>
                    </a:lnTo>
                    <a:lnTo>
                      <a:pt x="108054" y="106511"/>
                    </a:lnTo>
                    <a:lnTo>
                      <a:pt x="109687" y="109391"/>
                    </a:lnTo>
                    <a:lnTo>
                      <a:pt x="110777" y="115990"/>
                    </a:lnTo>
                    <a:lnTo>
                      <a:pt x="118225" y="129561"/>
                    </a:lnTo>
                    <a:lnTo>
                      <a:pt x="162396" y="178342"/>
                    </a:lnTo>
                    <a:lnTo>
                      <a:pt x="171651" y="181844"/>
                    </a:lnTo>
                    <a:lnTo>
                      <a:pt x="194414" y="182616"/>
                    </a:lnTo>
                    <a:lnTo>
                      <a:pt x="239296" y="17130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5557290" y="700741"/>
                <a:ext cx="138339" cy="450479"/>
              </a:xfrm>
              <a:custGeom>
                <a:avLst/>
                <a:gdLst/>
                <a:ahLst/>
                <a:cxnLst/>
                <a:rect l="0" t="0" r="0" b="0"/>
                <a:pathLst>
                  <a:path w="138339" h="450479">
                    <a:moveTo>
                      <a:pt x="19457" y="135353"/>
                    </a:moveTo>
                    <a:lnTo>
                      <a:pt x="12221" y="162909"/>
                    </a:lnTo>
                    <a:lnTo>
                      <a:pt x="12699" y="225371"/>
                    </a:lnTo>
                    <a:lnTo>
                      <a:pt x="17455" y="284467"/>
                    </a:lnTo>
                    <a:lnTo>
                      <a:pt x="18864" y="343311"/>
                    </a:lnTo>
                    <a:lnTo>
                      <a:pt x="22401" y="394672"/>
                    </a:lnTo>
                    <a:lnTo>
                      <a:pt x="25445" y="423741"/>
                    </a:lnTo>
                    <a:lnTo>
                      <a:pt x="22899" y="448359"/>
                    </a:lnTo>
                    <a:lnTo>
                      <a:pt x="21752" y="450478"/>
                    </a:lnTo>
                    <a:lnTo>
                      <a:pt x="14170" y="391306"/>
                    </a:lnTo>
                    <a:lnTo>
                      <a:pt x="10482" y="333243"/>
                    </a:lnTo>
                    <a:lnTo>
                      <a:pt x="3800" y="277175"/>
                    </a:lnTo>
                    <a:lnTo>
                      <a:pt x="0" y="217928"/>
                    </a:lnTo>
                    <a:lnTo>
                      <a:pt x="5952" y="157903"/>
                    </a:lnTo>
                    <a:lnTo>
                      <a:pt x="8340" y="95267"/>
                    </a:lnTo>
                    <a:lnTo>
                      <a:pt x="14402" y="43077"/>
                    </a:lnTo>
                    <a:lnTo>
                      <a:pt x="29138" y="9746"/>
                    </a:lnTo>
                    <a:lnTo>
                      <a:pt x="37609" y="3652"/>
                    </a:lnTo>
                    <a:lnTo>
                      <a:pt x="59500" y="0"/>
                    </a:lnTo>
                    <a:lnTo>
                      <a:pt x="92543" y="4521"/>
                    </a:lnTo>
                    <a:lnTo>
                      <a:pt x="110821" y="16374"/>
                    </a:lnTo>
                    <a:lnTo>
                      <a:pt x="125574" y="33340"/>
                    </a:lnTo>
                    <a:lnTo>
                      <a:pt x="136031" y="52579"/>
                    </a:lnTo>
                    <a:lnTo>
                      <a:pt x="138338" y="72828"/>
                    </a:lnTo>
                    <a:lnTo>
                      <a:pt x="134294" y="93526"/>
                    </a:lnTo>
                    <a:lnTo>
                      <a:pt x="124698" y="114424"/>
                    </a:lnTo>
                    <a:lnTo>
                      <a:pt x="106395" y="129170"/>
                    </a:lnTo>
                    <a:lnTo>
                      <a:pt x="51400" y="150916"/>
                    </a:lnTo>
                    <a:lnTo>
                      <a:pt x="8929" y="15641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5818902" y="699223"/>
                <a:ext cx="21058" cy="178986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78986">
                    <a:moveTo>
                      <a:pt x="0" y="0"/>
                    </a:moveTo>
                    <a:lnTo>
                      <a:pt x="3120" y="57264"/>
                    </a:lnTo>
                    <a:lnTo>
                      <a:pt x="11453" y="106655"/>
                    </a:lnTo>
                    <a:lnTo>
                      <a:pt x="18212" y="148975"/>
                    </a:lnTo>
                    <a:lnTo>
                      <a:pt x="21057" y="1789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5808374" y="58341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5924188" y="651143"/>
                <a:ext cx="210570" cy="187502"/>
              </a:xfrm>
              <a:custGeom>
                <a:avLst/>
                <a:gdLst/>
                <a:ahLst/>
                <a:cxnLst/>
                <a:rect l="0" t="0" r="0" b="0"/>
                <a:pathLst>
                  <a:path w="210570" h="187502">
                    <a:moveTo>
                      <a:pt x="0" y="100723"/>
                    </a:moveTo>
                    <a:lnTo>
                      <a:pt x="37477" y="92390"/>
                    </a:lnTo>
                    <a:lnTo>
                      <a:pt x="100211" y="88144"/>
                    </a:lnTo>
                    <a:lnTo>
                      <a:pt x="148348" y="60924"/>
                    </a:lnTo>
                    <a:lnTo>
                      <a:pt x="153880" y="53133"/>
                    </a:lnTo>
                    <a:lnTo>
                      <a:pt x="156399" y="44430"/>
                    </a:lnTo>
                    <a:lnTo>
                      <a:pt x="156908" y="35118"/>
                    </a:lnTo>
                    <a:lnTo>
                      <a:pt x="151235" y="18533"/>
                    </a:lnTo>
                    <a:lnTo>
                      <a:pt x="146447" y="10834"/>
                    </a:lnTo>
                    <a:lnTo>
                      <a:pt x="138575" y="5702"/>
                    </a:lnTo>
                    <a:lnTo>
                      <a:pt x="117350" y="0"/>
                    </a:lnTo>
                    <a:lnTo>
                      <a:pt x="95439" y="3704"/>
                    </a:lnTo>
                    <a:lnTo>
                      <a:pt x="66492" y="18944"/>
                    </a:lnTo>
                    <a:lnTo>
                      <a:pt x="43098" y="41397"/>
                    </a:lnTo>
                    <a:lnTo>
                      <a:pt x="35750" y="50644"/>
                    </a:lnTo>
                    <a:lnTo>
                      <a:pt x="27587" y="73396"/>
                    </a:lnTo>
                    <a:lnTo>
                      <a:pt x="25410" y="86015"/>
                    </a:lnTo>
                    <a:lnTo>
                      <a:pt x="29231" y="112513"/>
                    </a:lnTo>
                    <a:lnTo>
                      <a:pt x="44536" y="147500"/>
                    </a:lnTo>
                    <a:lnTo>
                      <a:pt x="50747" y="156474"/>
                    </a:lnTo>
                    <a:lnTo>
                      <a:pt x="70127" y="169565"/>
                    </a:lnTo>
                    <a:lnTo>
                      <a:pt x="115107" y="187501"/>
                    </a:lnTo>
                    <a:lnTo>
                      <a:pt x="171089" y="186668"/>
                    </a:lnTo>
                    <a:lnTo>
                      <a:pt x="210569" y="18495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6201988" y="600289"/>
              <a:ext cx="511838" cy="256863"/>
              <a:chOff x="6201988" y="600289"/>
              <a:chExt cx="511838" cy="256863"/>
            </a:xfrm>
          </p:grpSpPr>
          <p:sp>
            <p:nvSpPr>
              <p:cNvPr id="15" name="Freeform 14"/>
              <p:cNvSpPr/>
              <p:nvPr/>
            </p:nvSpPr>
            <p:spPr>
              <a:xfrm>
                <a:off x="6201988" y="600289"/>
                <a:ext cx="195984" cy="234518"/>
              </a:xfrm>
              <a:custGeom>
                <a:avLst/>
                <a:gdLst/>
                <a:ahLst/>
                <a:cxnLst/>
                <a:rect l="0" t="0" r="0" b="0"/>
                <a:pathLst>
                  <a:path w="195984" h="234518">
                    <a:moveTo>
                      <a:pt x="153869" y="35763"/>
                    </a:moveTo>
                    <a:lnTo>
                      <a:pt x="135888" y="20122"/>
                    </a:lnTo>
                    <a:lnTo>
                      <a:pt x="89716" y="919"/>
                    </a:lnTo>
                    <a:lnTo>
                      <a:pt x="69205" y="0"/>
                    </a:lnTo>
                    <a:lnTo>
                      <a:pt x="49560" y="4661"/>
                    </a:lnTo>
                    <a:lnTo>
                      <a:pt x="33030" y="14531"/>
                    </a:lnTo>
                    <a:lnTo>
                      <a:pt x="10570" y="38831"/>
                    </a:lnTo>
                    <a:lnTo>
                      <a:pt x="2442" y="61303"/>
                    </a:lnTo>
                    <a:lnTo>
                      <a:pt x="0" y="85719"/>
                    </a:lnTo>
                    <a:lnTo>
                      <a:pt x="10976" y="140694"/>
                    </a:lnTo>
                    <a:lnTo>
                      <a:pt x="20803" y="172529"/>
                    </a:lnTo>
                    <a:lnTo>
                      <a:pt x="33897" y="190525"/>
                    </a:lnTo>
                    <a:lnTo>
                      <a:pt x="65310" y="221141"/>
                    </a:lnTo>
                    <a:lnTo>
                      <a:pt x="86043" y="229288"/>
                    </a:lnTo>
                    <a:lnTo>
                      <a:pt x="137482" y="234517"/>
                    </a:lnTo>
                    <a:lnTo>
                      <a:pt x="158674" y="228994"/>
                    </a:lnTo>
                    <a:lnTo>
                      <a:pt x="195983" y="20421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6440084" y="617942"/>
                <a:ext cx="178985" cy="239210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239210">
                    <a:moveTo>
                      <a:pt x="0" y="133924"/>
                    </a:moveTo>
                    <a:lnTo>
                      <a:pt x="37478" y="125591"/>
                    </a:lnTo>
                    <a:lnTo>
                      <a:pt x="83312" y="118240"/>
                    </a:lnTo>
                    <a:lnTo>
                      <a:pt x="124991" y="97117"/>
                    </a:lnTo>
                    <a:lnTo>
                      <a:pt x="141729" y="84030"/>
                    </a:lnTo>
                    <a:lnTo>
                      <a:pt x="153848" y="64176"/>
                    </a:lnTo>
                    <a:lnTo>
                      <a:pt x="158717" y="52330"/>
                    </a:lnTo>
                    <a:lnTo>
                      <a:pt x="159624" y="42093"/>
                    </a:lnTo>
                    <a:lnTo>
                      <a:pt x="154392" y="24480"/>
                    </a:lnTo>
                    <a:lnTo>
                      <a:pt x="141148" y="11973"/>
                    </a:lnTo>
                    <a:lnTo>
                      <a:pt x="122394" y="3684"/>
                    </a:lnTo>
                    <a:lnTo>
                      <a:pt x="98461" y="0"/>
                    </a:lnTo>
                    <a:lnTo>
                      <a:pt x="75346" y="4602"/>
                    </a:lnTo>
                    <a:lnTo>
                      <a:pt x="45721" y="20347"/>
                    </a:lnTo>
                    <a:lnTo>
                      <a:pt x="30849" y="34312"/>
                    </a:lnTo>
                    <a:lnTo>
                      <a:pt x="15899" y="63075"/>
                    </a:lnTo>
                    <a:lnTo>
                      <a:pt x="6401" y="100713"/>
                    </a:lnTo>
                    <a:lnTo>
                      <a:pt x="7914" y="127742"/>
                    </a:lnTo>
                    <a:lnTo>
                      <a:pt x="20932" y="163678"/>
                    </a:lnTo>
                    <a:lnTo>
                      <a:pt x="39607" y="190963"/>
                    </a:lnTo>
                    <a:lnTo>
                      <a:pt x="89871" y="226404"/>
                    </a:lnTo>
                    <a:lnTo>
                      <a:pt x="110913" y="233518"/>
                    </a:lnTo>
                    <a:lnTo>
                      <a:pt x="145946" y="237523"/>
                    </a:lnTo>
                    <a:lnTo>
                      <a:pt x="178984" y="23920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6703297" y="815037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10528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20" name="Straight Connector 19"/>
          <p:cNvCxnSpPr/>
          <p:nvPr/>
        </p:nvCxnSpPr>
        <p:spPr>
          <a:xfrm flipH="1">
            <a:off x="2427732" y="3341751"/>
            <a:ext cx="408495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20"/>
          <p:cNvSpPr/>
          <p:nvPr/>
        </p:nvSpPr>
        <p:spPr>
          <a:xfrm>
            <a:off x="2646048" y="2697071"/>
            <a:ext cx="418808" cy="464966"/>
          </a:xfrm>
          <a:custGeom>
            <a:avLst/>
            <a:gdLst/>
            <a:ahLst/>
            <a:cxnLst/>
            <a:rect l="0" t="0" r="0" b="0"/>
            <a:pathLst>
              <a:path w="418808" h="464966">
                <a:moveTo>
                  <a:pt x="8383" y="0"/>
                </a:moveTo>
                <a:lnTo>
                  <a:pt x="2794" y="58617"/>
                </a:lnTo>
                <a:lnTo>
                  <a:pt x="0" y="120027"/>
                </a:lnTo>
                <a:lnTo>
                  <a:pt x="6381" y="181550"/>
                </a:lnTo>
                <a:lnTo>
                  <a:pt x="10909" y="232388"/>
                </a:lnTo>
                <a:lnTo>
                  <a:pt x="19660" y="281375"/>
                </a:lnTo>
                <a:lnTo>
                  <a:pt x="33097" y="334261"/>
                </a:lnTo>
                <a:lnTo>
                  <a:pt x="61969" y="389206"/>
                </a:lnTo>
                <a:lnTo>
                  <a:pt x="76653" y="408117"/>
                </a:lnTo>
                <a:lnTo>
                  <a:pt x="94877" y="420422"/>
                </a:lnTo>
                <a:lnTo>
                  <a:pt x="104650" y="421831"/>
                </a:lnTo>
                <a:lnTo>
                  <a:pt x="124868" y="417158"/>
                </a:lnTo>
                <a:lnTo>
                  <a:pt x="142432" y="404162"/>
                </a:lnTo>
                <a:lnTo>
                  <a:pt x="156868" y="386688"/>
                </a:lnTo>
                <a:lnTo>
                  <a:pt x="179567" y="336535"/>
                </a:lnTo>
                <a:lnTo>
                  <a:pt x="186997" y="294507"/>
                </a:lnTo>
                <a:lnTo>
                  <a:pt x="189460" y="294604"/>
                </a:lnTo>
                <a:lnTo>
                  <a:pt x="192272" y="298178"/>
                </a:lnTo>
                <a:lnTo>
                  <a:pt x="212057" y="357727"/>
                </a:lnTo>
                <a:lnTo>
                  <a:pt x="228336" y="400036"/>
                </a:lnTo>
                <a:lnTo>
                  <a:pt x="267242" y="447130"/>
                </a:lnTo>
                <a:lnTo>
                  <a:pt x="294482" y="464066"/>
                </a:lnTo>
                <a:lnTo>
                  <a:pt x="304401" y="464965"/>
                </a:lnTo>
                <a:lnTo>
                  <a:pt x="324780" y="459725"/>
                </a:lnTo>
                <a:lnTo>
                  <a:pt x="350395" y="443621"/>
                </a:lnTo>
                <a:lnTo>
                  <a:pt x="372803" y="418443"/>
                </a:lnTo>
                <a:lnTo>
                  <a:pt x="388671" y="388756"/>
                </a:lnTo>
                <a:lnTo>
                  <a:pt x="400781" y="340965"/>
                </a:lnTo>
                <a:lnTo>
                  <a:pt x="411778" y="287940"/>
                </a:lnTo>
                <a:lnTo>
                  <a:pt x="416856" y="229596"/>
                </a:lnTo>
                <a:lnTo>
                  <a:pt x="418361" y="167854"/>
                </a:lnTo>
                <a:lnTo>
                  <a:pt x="418807" y="116285"/>
                </a:lnTo>
                <a:lnTo>
                  <a:pt x="410637" y="55117"/>
                </a:lnTo>
                <a:lnTo>
                  <a:pt x="408466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3125675" y="2889719"/>
            <a:ext cx="255223" cy="248257"/>
          </a:xfrm>
          <a:custGeom>
            <a:avLst/>
            <a:gdLst/>
            <a:ahLst/>
            <a:cxnLst/>
            <a:rect l="0" t="0" r="0" b="0"/>
            <a:pathLst>
              <a:path w="255223" h="248257">
                <a:moveTo>
                  <a:pt x="13067" y="123207"/>
                </a:moveTo>
                <a:lnTo>
                  <a:pt x="71684" y="123207"/>
                </a:lnTo>
                <a:lnTo>
                  <a:pt x="106474" y="117618"/>
                </a:lnTo>
                <a:lnTo>
                  <a:pt x="139009" y="102964"/>
                </a:lnTo>
                <a:lnTo>
                  <a:pt x="165286" y="83804"/>
                </a:lnTo>
                <a:lnTo>
                  <a:pt x="174307" y="63971"/>
                </a:lnTo>
                <a:lnTo>
                  <a:pt x="176712" y="52131"/>
                </a:lnTo>
                <a:lnTo>
                  <a:pt x="175976" y="41898"/>
                </a:lnTo>
                <a:lnTo>
                  <a:pt x="168919" y="24289"/>
                </a:lnTo>
                <a:lnTo>
                  <a:pt x="154864" y="11783"/>
                </a:lnTo>
                <a:lnTo>
                  <a:pt x="135749" y="3496"/>
                </a:lnTo>
                <a:lnTo>
                  <a:pt x="97511" y="0"/>
                </a:lnTo>
                <a:lnTo>
                  <a:pt x="53165" y="7023"/>
                </a:lnTo>
                <a:lnTo>
                  <a:pt x="32448" y="17367"/>
                </a:lnTo>
                <a:lnTo>
                  <a:pt x="18561" y="32884"/>
                </a:lnTo>
                <a:lnTo>
                  <a:pt x="114" y="71441"/>
                </a:lnTo>
                <a:lnTo>
                  <a:pt x="0" y="113588"/>
                </a:lnTo>
                <a:lnTo>
                  <a:pt x="11612" y="163421"/>
                </a:lnTo>
                <a:lnTo>
                  <a:pt x="35223" y="203941"/>
                </a:lnTo>
                <a:lnTo>
                  <a:pt x="68006" y="234821"/>
                </a:lnTo>
                <a:lnTo>
                  <a:pt x="90907" y="243004"/>
                </a:lnTo>
                <a:lnTo>
                  <a:pt x="143736" y="248256"/>
                </a:lnTo>
                <a:lnTo>
                  <a:pt x="205298" y="240889"/>
                </a:lnTo>
                <a:lnTo>
                  <a:pt x="255222" y="22849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/>
          <p:nvPr/>
        </p:nvCxnSpPr>
        <p:spPr>
          <a:xfrm>
            <a:off x="3659504" y="2442845"/>
            <a:ext cx="0" cy="176085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3806907" y="2552173"/>
            <a:ext cx="810695" cy="736996"/>
            <a:chOff x="3806907" y="2552173"/>
            <a:chExt cx="810695" cy="736996"/>
          </a:xfrm>
        </p:grpSpPr>
        <p:sp>
          <p:nvSpPr>
            <p:cNvPr id="24" name="Freeform 23"/>
            <p:cNvSpPr/>
            <p:nvPr/>
          </p:nvSpPr>
          <p:spPr>
            <a:xfrm>
              <a:off x="3806907" y="2552173"/>
              <a:ext cx="10240" cy="642239"/>
            </a:xfrm>
            <a:custGeom>
              <a:avLst/>
              <a:gdLst/>
              <a:ahLst/>
              <a:cxnLst/>
              <a:rect l="0" t="0" r="0" b="0"/>
              <a:pathLst>
                <a:path w="10240" h="642239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56281"/>
                  </a:lnTo>
                  <a:lnTo>
                    <a:pt x="0" y="207612"/>
                  </a:lnTo>
                  <a:lnTo>
                    <a:pt x="7235" y="262888"/>
                  </a:lnTo>
                  <a:lnTo>
                    <a:pt x="9553" y="311990"/>
                  </a:lnTo>
                  <a:lnTo>
                    <a:pt x="10239" y="369302"/>
                  </a:lnTo>
                  <a:lnTo>
                    <a:pt x="9273" y="421509"/>
                  </a:lnTo>
                  <a:lnTo>
                    <a:pt x="2178" y="474895"/>
                  </a:lnTo>
                  <a:lnTo>
                    <a:pt x="430" y="530154"/>
                  </a:lnTo>
                  <a:lnTo>
                    <a:pt x="85" y="586130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05618" y="3047013"/>
              <a:ext cx="202744" cy="206485"/>
            </a:xfrm>
            <a:custGeom>
              <a:avLst/>
              <a:gdLst/>
              <a:ahLst/>
              <a:cxnLst/>
              <a:rect l="0" t="0" r="0" b="0"/>
              <a:pathLst>
                <a:path w="202744" h="206485">
                  <a:moveTo>
                    <a:pt x="101331" y="63171"/>
                  </a:moveTo>
                  <a:lnTo>
                    <a:pt x="95741" y="46403"/>
                  </a:lnTo>
                  <a:lnTo>
                    <a:pt x="83639" y="35051"/>
                  </a:lnTo>
                  <a:lnTo>
                    <a:pt x="75498" y="30387"/>
                  </a:lnTo>
                  <a:lnTo>
                    <a:pt x="67731" y="29617"/>
                  </a:lnTo>
                  <a:lnTo>
                    <a:pt x="52862" y="34999"/>
                  </a:lnTo>
                  <a:lnTo>
                    <a:pt x="31337" y="51184"/>
                  </a:lnTo>
                  <a:lnTo>
                    <a:pt x="10142" y="76387"/>
                  </a:lnTo>
                  <a:lnTo>
                    <a:pt x="2310" y="99070"/>
                  </a:lnTo>
                  <a:lnTo>
                    <a:pt x="0" y="123580"/>
                  </a:lnTo>
                  <a:lnTo>
                    <a:pt x="2872" y="146171"/>
                  </a:lnTo>
                  <a:lnTo>
                    <a:pt x="11168" y="164790"/>
                  </a:lnTo>
                  <a:lnTo>
                    <a:pt x="35557" y="195808"/>
                  </a:lnTo>
                  <a:lnTo>
                    <a:pt x="55330" y="204009"/>
                  </a:lnTo>
                  <a:lnTo>
                    <a:pt x="78546" y="206484"/>
                  </a:lnTo>
                  <a:lnTo>
                    <a:pt x="100563" y="203685"/>
                  </a:lnTo>
                  <a:lnTo>
                    <a:pt x="118927" y="195421"/>
                  </a:lnTo>
                  <a:lnTo>
                    <a:pt x="163093" y="163168"/>
                  </a:lnTo>
                  <a:lnTo>
                    <a:pt x="193548" y="115117"/>
                  </a:lnTo>
                  <a:lnTo>
                    <a:pt x="202743" y="78432"/>
                  </a:lnTo>
                  <a:lnTo>
                    <a:pt x="198656" y="57865"/>
                  </a:lnTo>
                  <a:lnTo>
                    <a:pt x="183200" y="33133"/>
                  </a:lnTo>
                  <a:lnTo>
                    <a:pt x="169303" y="19405"/>
                  </a:lnTo>
                  <a:lnTo>
                    <a:pt x="151428" y="9404"/>
                  </a:lnTo>
                  <a:lnTo>
                    <a:pt x="908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82830" y="3000986"/>
              <a:ext cx="182722" cy="213102"/>
            </a:xfrm>
            <a:custGeom>
              <a:avLst/>
              <a:gdLst/>
              <a:ahLst/>
              <a:cxnLst/>
              <a:rect l="0" t="0" r="0" b="0"/>
              <a:pathLst>
                <a:path w="182722" h="213102">
                  <a:moveTo>
                    <a:pt x="139973" y="24970"/>
                  </a:moveTo>
                  <a:lnTo>
                    <a:pt x="121992" y="9329"/>
                  </a:lnTo>
                  <a:lnTo>
                    <a:pt x="105076" y="1250"/>
                  </a:lnTo>
                  <a:lnTo>
                    <a:pt x="85859" y="0"/>
                  </a:lnTo>
                  <a:lnTo>
                    <a:pt x="44926" y="8729"/>
                  </a:lnTo>
                  <a:lnTo>
                    <a:pt x="19134" y="23927"/>
                  </a:lnTo>
                  <a:lnTo>
                    <a:pt x="7108" y="39714"/>
                  </a:lnTo>
                  <a:lnTo>
                    <a:pt x="2264" y="48837"/>
                  </a:lnTo>
                  <a:lnTo>
                    <a:pt x="0" y="68333"/>
                  </a:lnTo>
                  <a:lnTo>
                    <a:pt x="1034" y="78445"/>
                  </a:lnTo>
                  <a:lnTo>
                    <a:pt x="5233" y="86356"/>
                  </a:lnTo>
                  <a:lnTo>
                    <a:pt x="19258" y="98266"/>
                  </a:lnTo>
                  <a:lnTo>
                    <a:pt x="52473" y="105959"/>
                  </a:lnTo>
                  <a:lnTo>
                    <a:pt x="104449" y="109728"/>
                  </a:lnTo>
                  <a:lnTo>
                    <a:pt x="160511" y="123768"/>
                  </a:lnTo>
                  <a:lnTo>
                    <a:pt x="168873" y="129439"/>
                  </a:lnTo>
                  <a:lnTo>
                    <a:pt x="181284" y="145101"/>
                  </a:lnTo>
                  <a:lnTo>
                    <a:pt x="182721" y="154190"/>
                  </a:lnTo>
                  <a:lnTo>
                    <a:pt x="178080" y="173648"/>
                  </a:lnTo>
                  <a:lnTo>
                    <a:pt x="165098" y="190874"/>
                  </a:lnTo>
                  <a:lnTo>
                    <a:pt x="156723" y="198744"/>
                  </a:lnTo>
                  <a:lnTo>
                    <a:pt x="134939" y="207488"/>
                  </a:lnTo>
                  <a:lnTo>
                    <a:pt x="82827" y="213101"/>
                  </a:lnTo>
                  <a:lnTo>
                    <a:pt x="47002" y="208484"/>
                  </a:lnTo>
                  <a:lnTo>
                    <a:pt x="13631" y="193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91265" y="2825914"/>
              <a:ext cx="10524" cy="463255"/>
            </a:xfrm>
            <a:custGeom>
              <a:avLst/>
              <a:gdLst/>
              <a:ahLst/>
              <a:cxnLst/>
              <a:rect l="0" t="0" r="0" b="0"/>
              <a:pathLst>
                <a:path w="10524" h="463255">
                  <a:moveTo>
                    <a:pt x="10523" y="0"/>
                  </a:moveTo>
                  <a:lnTo>
                    <a:pt x="3287" y="28726"/>
                  </a:lnTo>
                  <a:lnTo>
                    <a:pt x="970" y="80261"/>
                  </a:lnTo>
                  <a:lnTo>
                    <a:pt x="428" y="123799"/>
                  </a:lnTo>
                  <a:lnTo>
                    <a:pt x="187" y="167326"/>
                  </a:lnTo>
                  <a:lnTo>
                    <a:pt x="51" y="225053"/>
                  </a:lnTo>
                  <a:lnTo>
                    <a:pt x="11" y="278032"/>
                  </a:lnTo>
                  <a:lnTo>
                    <a:pt x="0" y="338183"/>
                  </a:lnTo>
                  <a:lnTo>
                    <a:pt x="3116" y="394220"/>
                  </a:lnTo>
                  <a:lnTo>
                    <a:pt x="8328" y="434221"/>
                  </a:lnTo>
                  <a:lnTo>
                    <a:pt x="10523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64917" y="2962785"/>
              <a:ext cx="252685" cy="21057"/>
            </a:xfrm>
            <a:custGeom>
              <a:avLst/>
              <a:gdLst/>
              <a:ahLst/>
              <a:cxnLst/>
              <a:rect l="0" t="0" r="0" b="0"/>
              <a:pathLst>
                <a:path w="252685" h="21057">
                  <a:moveTo>
                    <a:pt x="252684" y="21056"/>
                  </a:moveTo>
                  <a:lnTo>
                    <a:pt x="225128" y="13821"/>
                  </a:lnTo>
                  <a:lnTo>
                    <a:pt x="172025" y="8059"/>
                  </a:lnTo>
                  <a:lnTo>
                    <a:pt x="121458" y="1592"/>
                  </a:lnTo>
                  <a:lnTo>
                    <a:pt x="69133" y="471"/>
                  </a:lnTo>
                  <a:lnTo>
                    <a:pt x="38914" y="2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0" name="Straight Connector 29"/>
          <p:cNvCxnSpPr/>
          <p:nvPr/>
        </p:nvCxnSpPr>
        <p:spPr>
          <a:xfrm>
            <a:off x="5059807" y="2413000"/>
            <a:ext cx="0" cy="90779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/>
          <p:cNvGrpSpPr/>
          <p:nvPr/>
        </p:nvGrpSpPr>
        <p:grpSpPr>
          <a:xfrm>
            <a:off x="5301953" y="2931199"/>
            <a:ext cx="979152" cy="605094"/>
            <a:chOff x="5301953" y="2931199"/>
            <a:chExt cx="979152" cy="605094"/>
          </a:xfrm>
        </p:grpSpPr>
        <p:sp>
          <p:nvSpPr>
            <p:cNvPr id="31" name="Freeform 30"/>
            <p:cNvSpPr/>
            <p:nvPr/>
          </p:nvSpPr>
          <p:spPr>
            <a:xfrm>
              <a:off x="5301953" y="3007392"/>
              <a:ext cx="162166" cy="528901"/>
            </a:xfrm>
            <a:custGeom>
              <a:avLst/>
              <a:gdLst/>
              <a:ahLst/>
              <a:cxnLst/>
              <a:rect l="0" t="0" r="0" b="0"/>
              <a:pathLst>
                <a:path w="162166" h="528901">
                  <a:moveTo>
                    <a:pt x="0" y="123849"/>
                  </a:moveTo>
                  <a:lnTo>
                    <a:pt x="3120" y="177993"/>
                  </a:lnTo>
                  <a:lnTo>
                    <a:pt x="9066" y="238529"/>
                  </a:lnTo>
                  <a:lnTo>
                    <a:pt x="17476" y="293511"/>
                  </a:lnTo>
                  <a:lnTo>
                    <a:pt x="19996" y="348424"/>
                  </a:lnTo>
                  <a:lnTo>
                    <a:pt x="21913" y="405639"/>
                  </a:lnTo>
                  <a:lnTo>
                    <a:pt x="26210" y="461311"/>
                  </a:lnTo>
                  <a:lnTo>
                    <a:pt x="22075" y="522611"/>
                  </a:lnTo>
                  <a:lnTo>
                    <a:pt x="20566" y="528900"/>
                  </a:lnTo>
                  <a:lnTo>
                    <a:pt x="18390" y="528414"/>
                  </a:lnTo>
                  <a:lnTo>
                    <a:pt x="15770" y="523410"/>
                  </a:lnTo>
                  <a:lnTo>
                    <a:pt x="11219" y="460576"/>
                  </a:lnTo>
                  <a:lnTo>
                    <a:pt x="10665" y="398983"/>
                  </a:lnTo>
                  <a:lnTo>
                    <a:pt x="10570" y="347830"/>
                  </a:lnTo>
                  <a:lnTo>
                    <a:pt x="10537" y="285379"/>
                  </a:lnTo>
                  <a:lnTo>
                    <a:pt x="10532" y="235140"/>
                  </a:lnTo>
                  <a:lnTo>
                    <a:pt x="10530" y="184380"/>
                  </a:lnTo>
                  <a:lnTo>
                    <a:pt x="10529" y="121594"/>
                  </a:lnTo>
                  <a:lnTo>
                    <a:pt x="13649" y="70538"/>
                  </a:lnTo>
                  <a:lnTo>
                    <a:pt x="25102" y="24605"/>
                  </a:lnTo>
                  <a:lnTo>
                    <a:pt x="30773" y="12063"/>
                  </a:lnTo>
                  <a:lnTo>
                    <a:pt x="38063" y="4871"/>
                  </a:lnTo>
                  <a:lnTo>
                    <a:pt x="46432" y="1246"/>
                  </a:lnTo>
                  <a:lnTo>
                    <a:pt x="55521" y="0"/>
                  </a:lnTo>
                  <a:lnTo>
                    <a:pt x="74979" y="4854"/>
                  </a:lnTo>
                  <a:lnTo>
                    <a:pt x="94156" y="15980"/>
                  </a:lnTo>
                  <a:lnTo>
                    <a:pt x="132820" y="61724"/>
                  </a:lnTo>
                  <a:lnTo>
                    <a:pt x="156932" y="121791"/>
                  </a:lnTo>
                  <a:lnTo>
                    <a:pt x="162165" y="143991"/>
                  </a:lnTo>
                  <a:lnTo>
                    <a:pt x="160591" y="165556"/>
                  </a:lnTo>
                  <a:lnTo>
                    <a:pt x="147539" y="197428"/>
                  </a:lnTo>
                  <a:lnTo>
                    <a:pt x="132253" y="212313"/>
                  </a:lnTo>
                  <a:lnTo>
                    <a:pt x="93845" y="231401"/>
                  </a:lnTo>
                  <a:lnTo>
                    <a:pt x="51723" y="237214"/>
                  </a:lnTo>
                  <a:lnTo>
                    <a:pt x="28447" y="232335"/>
                  </a:lnTo>
                  <a:lnTo>
                    <a:pt x="0" y="218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44109" y="3078598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3119" y="42692"/>
                  </a:lnTo>
                  <a:lnTo>
                    <a:pt x="9553" y="103238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33580" y="293119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32755" y="3029176"/>
              <a:ext cx="153511" cy="203315"/>
            </a:xfrm>
            <a:custGeom>
              <a:avLst/>
              <a:gdLst/>
              <a:ahLst/>
              <a:cxnLst/>
              <a:rect l="0" t="0" r="0" b="0"/>
              <a:pathLst>
                <a:path w="153511" h="203315">
                  <a:moveTo>
                    <a:pt x="16639" y="59950"/>
                  </a:moveTo>
                  <a:lnTo>
                    <a:pt x="34620" y="75591"/>
                  </a:lnTo>
                  <a:lnTo>
                    <a:pt x="51537" y="83670"/>
                  </a:lnTo>
                  <a:lnTo>
                    <a:pt x="86380" y="89205"/>
                  </a:lnTo>
                  <a:lnTo>
                    <a:pt x="106517" y="84261"/>
                  </a:lnTo>
                  <a:lnTo>
                    <a:pt x="115162" y="79667"/>
                  </a:lnTo>
                  <a:lnTo>
                    <a:pt x="127887" y="65204"/>
                  </a:lnTo>
                  <a:lnTo>
                    <a:pt x="132919" y="56434"/>
                  </a:lnTo>
                  <a:lnTo>
                    <a:pt x="133933" y="47078"/>
                  </a:lnTo>
                  <a:lnTo>
                    <a:pt x="128821" y="27323"/>
                  </a:lnTo>
                  <a:lnTo>
                    <a:pt x="115630" y="13084"/>
                  </a:lnTo>
                  <a:lnTo>
                    <a:pt x="107200" y="7649"/>
                  </a:lnTo>
                  <a:lnTo>
                    <a:pt x="72978" y="0"/>
                  </a:lnTo>
                  <a:lnTo>
                    <a:pt x="49867" y="4450"/>
                  </a:lnTo>
                  <a:lnTo>
                    <a:pt x="29068" y="15397"/>
                  </a:lnTo>
                  <a:lnTo>
                    <a:pt x="12024" y="31960"/>
                  </a:lnTo>
                  <a:lnTo>
                    <a:pt x="2890" y="54139"/>
                  </a:lnTo>
                  <a:lnTo>
                    <a:pt x="0" y="80764"/>
                  </a:lnTo>
                  <a:lnTo>
                    <a:pt x="6120" y="125129"/>
                  </a:lnTo>
                  <a:lnTo>
                    <a:pt x="22231" y="154652"/>
                  </a:lnTo>
                  <a:lnTo>
                    <a:pt x="51755" y="185589"/>
                  </a:lnTo>
                  <a:lnTo>
                    <a:pt x="61107" y="192842"/>
                  </a:lnTo>
                  <a:lnTo>
                    <a:pt x="83976" y="200902"/>
                  </a:lnTo>
                  <a:lnTo>
                    <a:pt x="108567" y="203314"/>
                  </a:lnTo>
                  <a:lnTo>
                    <a:pt x="153510" y="1968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94614" y="3064807"/>
              <a:ext cx="123278" cy="192776"/>
            </a:xfrm>
            <a:custGeom>
              <a:avLst/>
              <a:gdLst/>
              <a:ahLst/>
              <a:cxnLst/>
              <a:rect l="0" t="0" r="0" b="0"/>
              <a:pathLst>
                <a:path w="123278" h="192776">
                  <a:moveTo>
                    <a:pt x="102220" y="34848"/>
                  </a:moveTo>
                  <a:lnTo>
                    <a:pt x="96631" y="18080"/>
                  </a:lnTo>
                  <a:lnTo>
                    <a:pt x="84529" y="6728"/>
                  </a:lnTo>
                  <a:lnTo>
                    <a:pt x="76388" y="2063"/>
                  </a:lnTo>
                  <a:lnTo>
                    <a:pt x="57984" y="0"/>
                  </a:lnTo>
                  <a:lnTo>
                    <a:pt x="39276" y="4152"/>
                  </a:lnTo>
                  <a:lnTo>
                    <a:pt x="23162" y="13796"/>
                  </a:lnTo>
                  <a:lnTo>
                    <a:pt x="11322" y="29001"/>
                  </a:lnTo>
                  <a:lnTo>
                    <a:pt x="3329" y="48627"/>
                  </a:lnTo>
                  <a:lnTo>
                    <a:pt x="0" y="84814"/>
                  </a:lnTo>
                  <a:lnTo>
                    <a:pt x="7072" y="118283"/>
                  </a:lnTo>
                  <a:lnTo>
                    <a:pt x="29830" y="157914"/>
                  </a:lnTo>
                  <a:lnTo>
                    <a:pt x="36413" y="166025"/>
                  </a:lnTo>
                  <a:lnTo>
                    <a:pt x="56205" y="178157"/>
                  </a:lnTo>
                  <a:lnTo>
                    <a:pt x="90536" y="188444"/>
                  </a:lnTo>
                  <a:lnTo>
                    <a:pt x="123277" y="192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09768" y="3030531"/>
              <a:ext cx="171337" cy="227052"/>
            </a:xfrm>
            <a:custGeom>
              <a:avLst/>
              <a:gdLst/>
              <a:ahLst/>
              <a:cxnLst/>
              <a:rect l="0" t="0" r="0" b="0"/>
              <a:pathLst>
                <a:path w="171337" h="227052">
                  <a:moveTo>
                    <a:pt x="23937" y="111238"/>
                  </a:moveTo>
                  <a:lnTo>
                    <a:pt x="77812" y="92110"/>
                  </a:lnTo>
                  <a:lnTo>
                    <a:pt x="123795" y="61435"/>
                  </a:lnTo>
                  <a:lnTo>
                    <a:pt x="127944" y="53469"/>
                  </a:lnTo>
                  <a:lnTo>
                    <a:pt x="129434" y="35260"/>
                  </a:lnTo>
                  <a:lnTo>
                    <a:pt x="123077" y="18589"/>
                  </a:lnTo>
                  <a:lnTo>
                    <a:pt x="118106" y="10867"/>
                  </a:lnTo>
                  <a:lnTo>
                    <a:pt x="110113" y="5720"/>
                  </a:lnTo>
                  <a:lnTo>
                    <a:pt x="88754" y="0"/>
                  </a:lnTo>
                  <a:lnTo>
                    <a:pt x="63663" y="3697"/>
                  </a:lnTo>
                  <a:lnTo>
                    <a:pt x="29468" y="18933"/>
                  </a:lnTo>
                  <a:lnTo>
                    <a:pt x="13527" y="32778"/>
                  </a:lnTo>
                  <a:lnTo>
                    <a:pt x="2543" y="50631"/>
                  </a:lnTo>
                  <a:lnTo>
                    <a:pt x="0" y="73383"/>
                  </a:lnTo>
                  <a:lnTo>
                    <a:pt x="7900" y="126117"/>
                  </a:lnTo>
                  <a:lnTo>
                    <a:pt x="22955" y="162050"/>
                  </a:lnTo>
                  <a:lnTo>
                    <a:pt x="47822" y="189334"/>
                  </a:lnTo>
                  <a:lnTo>
                    <a:pt x="87666" y="211109"/>
                  </a:lnTo>
                  <a:lnTo>
                    <a:pt x="120029" y="221808"/>
                  </a:lnTo>
                  <a:lnTo>
                    <a:pt x="171336" y="2270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8" name="Straight Connector 37"/>
          <p:cNvCxnSpPr/>
          <p:nvPr/>
        </p:nvCxnSpPr>
        <p:spPr>
          <a:xfrm>
            <a:off x="5666485" y="3350514"/>
            <a:ext cx="505334" cy="73698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38"/>
          <p:cNvSpPr/>
          <p:nvPr/>
        </p:nvSpPr>
        <p:spPr>
          <a:xfrm>
            <a:off x="5932898" y="3487135"/>
            <a:ext cx="172364" cy="296874"/>
          </a:xfrm>
          <a:custGeom>
            <a:avLst/>
            <a:gdLst/>
            <a:ahLst/>
            <a:cxnLst/>
            <a:rect l="0" t="0" r="0" b="0"/>
            <a:pathLst>
              <a:path w="172364" h="296874">
                <a:moveTo>
                  <a:pt x="106050" y="96831"/>
                </a:moveTo>
                <a:lnTo>
                  <a:pt x="137333" y="87256"/>
                </a:lnTo>
                <a:lnTo>
                  <a:pt x="153489" y="76588"/>
                </a:lnTo>
                <a:lnTo>
                  <a:pt x="165349" y="60928"/>
                </a:lnTo>
                <a:lnTo>
                  <a:pt x="170149" y="51838"/>
                </a:lnTo>
                <a:lnTo>
                  <a:pt x="172363" y="32381"/>
                </a:lnTo>
                <a:lnTo>
                  <a:pt x="171316" y="22279"/>
                </a:lnTo>
                <a:lnTo>
                  <a:pt x="167108" y="14374"/>
                </a:lnTo>
                <a:lnTo>
                  <a:pt x="153075" y="2472"/>
                </a:lnTo>
                <a:lnTo>
                  <a:pt x="144419" y="0"/>
                </a:lnTo>
                <a:lnTo>
                  <a:pt x="115469" y="2110"/>
                </a:lnTo>
                <a:lnTo>
                  <a:pt x="85835" y="11314"/>
                </a:lnTo>
                <a:lnTo>
                  <a:pt x="61716" y="29509"/>
                </a:lnTo>
                <a:lnTo>
                  <a:pt x="11370" y="88871"/>
                </a:lnTo>
                <a:lnTo>
                  <a:pt x="4325" y="98543"/>
                </a:lnTo>
                <a:lnTo>
                  <a:pt x="799" y="108501"/>
                </a:lnTo>
                <a:lnTo>
                  <a:pt x="0" y="128924"/>
                </a:lnTo>
                <a:lnTo>
                  <a:pt x="6665" y="146580"/>
                </a:lnTo>
                <a:lnTo>
                  <a:pt x="11717" y="154563"/>
                </a:lnTo>
                <a:lnTo>
                  <a:pt x="19765" y="159886"/>
                </a:lnTo>
                <a:lnTo>
                  <a:pt x="41185" y="165800"/>
                </a:lnTo>
                <a:lnTo>
                  <a:pt x="73963" y="163539"/>
                </a:lnTo>
                <a:lnTo>
                  <a:pt x="105902" y="155461"/>
                </a:lnTo>
                <a:lnTo>
                  <a:pt x="123922" y="142776"/>
                </a:lnTo>
                <a:lnTo>
                  <a:pt x="135050" y="131289"/>
                </a:lnTo>
                <a:lnTo>
                  <a:pt x="98246" y="167818"/>
                </a:lnTo>
                <a:lnTo>
                  <a:pt x="90884" y="187653"/>
                </a:lnTo>
                <a:lnTo>
                  <a:pt x="86157" y="238513"/>
                </a:lnTo>
                <a:lnTo>
                  <a:pt x="95522" y="2968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26383" y="305326"/>
            <a:ext cx="610654" cy="410612"/>
            <a:chOff x="326383" y="305326"/>
            <a:chExt cx="610654" cy="410612"/>
          </a:xfrm>
        </p:grpSpPr>
        <p:sp>
          <p:nvSpPr>
            <p:cNvPr id="2" name="Freeform 1"/>
            <p:cNvSpPr/>
            <p:nvPr/>
          </p:nvSpPr>
          <p:spPr>
            <a:xfrm>
              <a:off x="473782" y="336911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31585" y="0"/>
                  </a:moveTo>
                  <a:lnTo>
                    <a:pt x="24350" y="27556"/>
                  </a:lnTo>
                  <a:lnTo>
                    <a:pt x="21707" y="83779"/>
                  </a:lnTo>
                  <a:lnTo>
                    <a:pt x="21185" y="140292"/>
                  </a:lnTo>
                  <a:lnTo>
                    <a:pt x="21082" y="197685"/>
                  </a:lnTo>
                  <a:lnTo>
                    <a:pt x="21062" y="261014"/>
                  </a:lnTo>
                  <a:lnTo>
                    <a:pt x="15469" y="313341"/>
                  </a:lnTo>
                  <a:lnTo>
                    <a:pt x="10334" y="361199"/>
                  </a:lnTo>
                  <a:lnTo>
                    <a:pt x="8059" y="36714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6383" y="305326"/>
              <a:ext cx="315856" cy="6067"/>
            </a:xfrm>
            <a:custGeom>
              <a:avLst/>
              <a:gdLst/>
              <a:ahLst/>
              <a:cxnLst/>
              <a:rect l="0" t="0" r="0" b="0"/>
              <a:pathLst>
                <a:path w="315856" h="6067">
                  <a:moveTo>
                    <a:pt x="315855" y="0"/>
                  </a:moveTo>
                  <a:lnTo>
                    <a:pt x="257238" y="0"/>
                  </a:lnTo>
                  <a:lnTo>
                    <a:pt x="203064" y="6066"/>
                  </a:lnTo>
                  <a:lnTo>
                    <a:pt x="147303" y="1545"/>
                  </a:lnTo>
                  <a:lnTo>
                    <a:pt x="91228" y="305"/>
                  </a:lnTo>
                  <a:lnTo>
                    <a:pt x="31365" y="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00333" y="315854"/>
              <a:ext cx="336704" cy="371522"/>
            </a:xfrm>
            <a:custGeom>
              <a:avLst/>
              <a:gdLst/>
              <a:ahLst/>
              <a:cxnLst/>
              <a:rect l="0" t="0" r="0" b="0"/>
              <a:pathLst>
                <a:path w="336704" h="371522">
                  <a:moveTo>
                    <a:pt x="20848" y="0"/>
                  </a:moveTo>
                  <a:lnTo>
                    <a:pt x="12515" y="37478"/>
                  </a:lnTo>
                  <a:lnTo>
                    <a:pt x="16342" y="94491"/>
                  </a:lnTo>
                  <a:lnTo>
                    <a:pt x="19513" y="144851"/>
                  </a:lnTo>
                  <a:lnTo>
                    <a:pt x="20584" y="205864"/>
                  </a:lnTo>
                  <a:lnTo>
                    <a:pt x="17676" y="262976"/>
                  </a:lnTo>
                  <a:lnTo>
                    <a:pt x="11773" y="319318"/>
                  </a:lnTo>
                  <a:lnTo>
                    <a:pt x="5161" y="355876"/>
                  </a:lnTo>
                  <a:lnTo>
                    <a:pt x="3371" y="358913"/>
                  </a:lnTo>
                  <a:lnTo>
                    <a:pt x="2177" y="356259"/>
                  </a:lnTo>
                  <a:lnTo>
                    <a:pt x="0" y="292800"/>
                  </a:lnTo>
                  <a:lnTo>
                    <a:pt x="2224" y="268174"/>
                  </a:lnTo>
                  <a:lnTo>
                    <a:pt x="11011" y="249430"/>
                  </a:lnTo>
                  <a:lnTo>
                    <a:pt x="18969" y="243496"/>
                  </a:lnTo>
                  <a:lnTo>
                    <a:pt x="40290" y="236902"/>
                  </a:lnTo>
                  <a:lnTo>
                    <a:pt x="62244" y="240211"/>
                  </a:lnTo>
                  <a:lnTo>
                    <a:pt x="73012" y="244369"/>
                  </a:lnTo>
                  <a:lnTo>
                    <a:pt x="91215" y="261467"/>
                  </a:lnTo>
                  <a:lnTo>
                    <a:pt x="111497" y="297401"/>
                  </a:lnTo>
                  <a:lnTo>
                    <a:pt x="121796" y="337683"/>
                  </a:lnTo>
                  <a:lnTo>
                    <a:pt x="123242" y="351464"/>
                  </a:lnTo>
                  <a:lnTo>
                    <a:pt x="125375" y="357142"/>
                  </a:lnTo>
                  <a:lnTo>
                    <a:pt x="127968" y="357418"/>
                  </a:lnTo>
                  <a:lnTo>
                    <a:pt x="165461" y="309651"/>
                  </a:lnTo>
                  <a:lnTo>
                    <a:pt x="185336" y="301400"/>
                  </a:lnTo>
                  <a:lnTo>
                    <a:pt x="248659" y="294498"/>
                  </a:lnTo>
                  <a:lnTo>
                    <a:pt x="282930" y="285481"/>
                  </a:lnTo>
                  <a:lnTo>
                    <a:pt x="304615" y="274669"/>
                  </a:lnTo>
                  <a:lnTo>
                    <a:pt x="310631" y="266171"/>
                  </a:lnTo>
                  <a:lnTo>
                    <a:pt x="314197" y="244251"/>
                  </a:lnTo>
                  <a:lnTo>
                    <a:pt x="308763" y="225149"/>
                  </a:lnTo>
                  <a:lnTo>
                    <a:pt x="304038" y="216780"/>
                  </a:lnTo>
                  <a:lnTo>
                    <a:pt x="286310" y="204362"/>
                  </a:lnTo>
                  <a:lnTo>
                    <a:pt x="275032" y="199412"/>
                  </a:lnTo>
                  <a:lnTo>
                    <a:pt x="250022" y="197032"/>
                  </a:lnTo>
                  <a:lnTo>
                    <a:pt x="236802" y="198036"/>
                  </a:lnTo>
                  <a:lnTo>
                    <a:pt x="215873" y="208509"/>
                  </a:lnTo>
                  <a:lnTo>
                    <a:pt x="207017" y="216215"/>
                  </a:lnTo>
                  <a:lnTo>
                    <a:pt x="194057" y="237256"/>
                  </a:lnTo>
                  <a:lnTo>
                    <a:pt x="185567" y="262205"/>
                  </a:lnTo>
                  <a:lnTo>
                    <a:pt x="181958" y="301389"/>
                  </a:lnTo>
                  <a:lnTo>
                    <a:pt x="185259" y="324634"/>
                  </a:lnTo>
                  <a:lnTo>
                    <a:pt x="193745" y="343543"/>
                  </a:lnTo>
                  <a:lnTo>
                    <a:pt x="199284" y="351862"/>
                  </a:lnTo>
                  <a:lnTo>
                    <a:pt x="214796" y="364224"/>
                  </a:lnTo>
                  <a:lnTo>
                    <a:pt x="223846" y="369158"/>
                  </a:lnTo>
                  <a:lnTo>
                    <a:pt x="243261" y="371521"/>
                  </a:lnTo>
                  <a:lnTo>
                    <a:pt x="305233" y="357310"/>
                  </a:lnTo>
                  <a:lnTo>
                    <a:pt x="33670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253215" y="200041"/>
            <a:ext cx="8548817" cy="682703"/>
            <a:chOff x="1253215" y="200041"/>
            <a:chExt cx="8548817" cy="682703"/>
          </a:xfrm>
        </p:grpSpPr>
        <p:sp>
          <p:nvSpPr>
            <p:cNvPr id="6" name="Freeform 5"/>
            <p:cNvSpPr/>
            <p:nvPr/>
          </p:nvSpPr>
          <p:spPr>
            <a:xfrm>
              <a:off x="1253215" y="457993"/>
              <a:ext cx="143086" cy="424751"/>
            </a:xfrm>
            <a:custGeom>
              <a:avLst/>
              <a:gdLst/>
              <a:ahLst/>
              <a:cxnLst/>
              <a:rect l="0" t="0" r="0" b="0"/>
              <a:pathLst>
                <a:path w="143086" h="424751">
                  <a:moveTo>
                    <a:pt x="31261" y="89488"/>
                  </a:moveTo>
                  <a:lnTo>
                    <a:pt x="25672" y="106256"/>
                  </a:lnTo>
                  <a:lnTo>
                    <a:pt x="27785" y="139040"/>
                  </a:lnTo>
                  <a:lnTo>
                    <a:pt x="37810" y="187144"/>
                  </a:lnTo>
                  <a:lnTo>
                    <a:pt x="40611" y="238526"/>
                  </a:lnTo>
                  <a:lnTo>
                    <a:pt x="41440" y="285596"/>
                  </a:lnTo>
                  <a:lnTo>
                    <a:pt x="41686" y="336067"/>
                  </a:lnTo>
                  <a:lnTo>
                    <a:pt x="41759" y="386897"/>
                  </a:lnTo>
                  <a:lnTo>
                    <a:pt x="40611" y="423924"/>
                  </a:lnTo>
                  <a:lnTo>
                    <a:pt x="38664" y="424750"/>
                  </a:lnTo>
                  <a:lnTo>
                    <a:pt x="36196" y="421790"/>
                  </a:lnTo>
                  <a:lnTo>
                    <a:pt x="20458" y="370840"/>
                  </a:lnTo>
                  <a:lnTo>
                    <a:pt x="12230" y="311440"/>
                  </a:lnTo>
                  <a:lnTo>
                    <a:pt x="5215" y="260667"/>
                  </a:lnTo>
                  <a:lnTo>
                    <a:pt x="1317" y="208578"/>
                  </a:lnTo>
                  <a:lnTo>
                    <a:pt x="0" y="146981"/>
                  </a:lnTo>
                  <a:lnTo>
                    <a:pt x="2859" y="92873"/>
                  </a:lnTo>
                  <a:lnTo>
                    <a:pt x="18812" y="31226"/>
                  </a:lnTo>
                  <a:lnTo>
                    <a:pt x="30018" y="12511"/>
                  </a:lnTo>
                  <a:lnTo>
                    <a:pt x="38621" y="6585"/>
                  </a:lnTo>
                  <a:lnTo>
                    <a:pt x="60659" y="0"/>
                  </a:lnTo>
                  <a:lnTo>
                    <a:pt x="70747" y="584"/>
                  </a:lnTo>
                  <a:lnTo>
                    <a:pt x="88195" y="7471"/>
                  </a:lnTo>
                  <a:lnTo>
                    <a:pt x="111171" y="24503"/>
                  </a:lnTo>
                  <a:lnTo>
                    <a:pt x="132797" y="49956"/>
                  </a:lnTo>
                  <a:lnTo>
                    <a:pt x="140729" y="72698"/>
                  </a:lnTo>
                  <a:lnTo>
                    <a:pt x="143085" y="97234"/>
                  </a:lnTo>
                  <a:lnTo>
                    <a:pt x="140232" y="119837"/>
                  </a:lnTo>
                  <a:lnTo>
                    <a:pt x="135494" y="128438"/>
                  </a:lnTo>
                  <a:lnTo>
                    <a:pt x="120871" y="141115"/>
                  </a:lnTo>
                  <a:lnTo>
                    <a:pt x="112058" y="143793"/>
                  </a:lnTo>
                  <a:lnTo>
                    <a:pt x="52318" y="142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80263" y="431668"/>
              <a:ext cx="99012" cy="158402"/>
            </a:xfrm>
            <a:custGeom>
              <a:avLst/>
              <a:gdLst/>
              <a:ahLst/>
              <a:cxnLst/>
              <a:rect l="0" t="0" r="0" b="0"/>
              <a:pathLst>
                <a:path w="99012" h="158402">
                  <a:moveTo>
                    <a:pt x="4255" y="94756"/>
                  </a:moveTo>
                  <a:lnTo>
                    <a:pt x="13320" y="153373"/>
                  </a:lnTo>
                  <a:lnTo>
                    <a:pt x="12638" y="158401"/>
                  </a:lnTo>
                  <a:lnTo>
                    <a:pt x="11013" y="158243"/>
                  </a:lnTo>
                  <a:lnTo>
                    <a:pt x="6089" y="147539"/>
                  </a:lnTo>
                  <a:lnTo>
                    <a:pt x="0" y="127184"/>
                  </a:lnTo>
                  <a:lnTo>
                    <a:pt x="1174" y="83828"/>
                  </a:lnTo>
                  <a:lnTo>
                    <a:pt x="8931" y="45115"/>
                  </a:lnTo>
                  <a:lnTo>
                    <a:pt x="24228" y="17007"/>
                  </a:lnTo>
                  <a:lnTo>
                    <a:pt x="32778" y="11338"/>
                  </a:lnTo>
                  <a:lnTo>
                    <a:pt x="64829" y="3359"/>
                  </a:lnTo>
                  <a:lnTo>
                    <a:pt x="990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99442" y="447994"/>
              <a:ext cx="117259" cy="162659"/>
            </a:xfrm>
            <a:custGeom>
              <a:avLst/>
              <a:gdLst/>
              <a:ahLst/>
              <a:cxnLst/>
              <a:rect l="0" t="0" r="0" b="0"/>
              <a:pathLst>
                <a:path w="117259" h="162659">
                  <a:moveTo>
                    <a:pt x="11418" y="46845"/>
                  </a:moveTo>
                  <a:lnTo>
                    <a:pt x="28185" y="58023"/>
                  </a:lnTo>
                  <a:lnTo>
                    <a:pt x="60970" y="64975"/>
                  </a:lnTo>
                  <a:lnTo>
                    <a:pt x="94730" y="61445"/>
                  </a:lnTo>
                  <a:lnTo>
                    <a:pt x="103224" y="56579"/>
                  </a:lnTo>
                  <a:lnTo>
                    <a:pt x="115781" y="41812"/>
                  </a:lnTo>
                  <a:lnTo>
                    <a:pt x="117258" y="32961"/>
                  </a:lnTo>
                  <a:lnTo>
                    <a:pt x="112660" y="13768"/>
                  </a:lnTo>
                  <a:lnTo>
                    <a:pt x="105819" y="7246"/>
                  </a:lnTo>
                  <a:lnTo>
                    <a:pt x="85739" y="0"/>
                  </a:lnTo>
                  <a:lnTo>
                    <a:pt x="64337" y="3018"/>
                  </a:lnTo>
                  <a:lnTo>
                    <a:pt x="35676" y="17871"/>
                  </a:lnTo>
                  <a:lnTo>
                    <a:pt x="19860" y="32798"/>
                  </a:lnTo>
                  <a:lnTo>
                    <a:pt x="5031" y="55030"/>
                  </a:lnTo>
                  <a:lnTo>
                    <a:pt x="0" y="77389"/>
                  </a:lnTo>
                  <a:lnTo>
                    <a:pt x="6303" y="120339"/>
                  </a:lnTo>
                  <a:lnTo>
                    <a:pt x="11517" y="128596"/>
                  </a:lnTo>
                  <a:lnTo>
                    <a:pt x="26670" y="140890"/>
                  </a:lnTo>
                  <a:lnTo>
                    <a:pt x="74589" y="1626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58259" y="485844"/>
              <a:ext cx="95430" cy="312003"/>
            </a:xfrm>
            <a:custGeom>
              <a:avLst/>
              <a:gdLst/>
              <a:ahLst/>
              <a:cxnLst/>
              <a:rect l="0" t="0" r="0" b="0"/>
              <a:pathLst>
                <a:path w="95430" h="312003">
                  <a:moveTo>
                    <a:pt x="0" y="93223"/>
                  </a:moveTo>
                  <a:lnTo>
                    <a:pt x="8333" y="130701"/>
                  </a:lnTo>
                  <a:lnTo>
                    <a:pt x="15684" y="182124"/>
                  </a:lnTo>
                  <a:lnTo>
                    <a:pt x="27231" y="237342"/>
                  </a:lnTo>
                  <a:lnTo>
                    <a:pt x="30725" y="293310"/>
                  </a:lnTo>
                  <a:lnTo>
                    <a:pt x="31012" y="307333"/>
                  </a:lnTo>
                  <a:lnTo>
                    <a:pt x="30033" y="312002"/>
                  </a:lnTo>
                  <a:lnTo>
                    <a:pt x="28211" y="310435"/>
                  </a:lnTo>
                  <a:lnTo>
                    <a:pt x="16881" y="274299"/>
                  </a:lnTo>
                  <a:lnTo>
                    <a:pt x="10613" y="213696"/>
                  </a:lnTo>
                  <a:lnTo>
                    <a:pt x="3664" y="162714"/>
                  </a:lnTo>
                  <a:lnTo>
                    <a:pt x="1085" y="111733"/>
                  </a:lnTo>
                  <a:lnTo>
                    <a:pt x="3334" y="55112"/>
                  </a:lnTo>
                  <a:lnTo>
                    <a:pt x="14636" y="20709"/>
                  </a:lnTo>
                  <a:lnTo>
                    <a:pt x="20285" y="9786"/>
                  </a:lnTo>
                  <a:lnTo>
                    <a:pt x="27562" y="3673"/>
                  </a:lnTo>
                  <a:lnTo>
                    <a:pt x="35922" y="768"/>
                  </a:lnTo>
                  <a:lnTo>
                    <a:pt x="45005" y="0"/>
                  </a:lnTo>
                  <a:lnTo>
                    <a:pt x="61336" y="5387"/>
                  </a:lnTo>
                  <a:lnTo>
                    <a:pt x="76393" y="16750"/>
                  </a:lnTo>
                  <a:lnTo>
                    <a:pt x="90884" y="33499"/>
                  </a:lnTo>
                  <a:lnTo>
                    <a:pt x="94515" y="42878"/>
                  </a:lnTo>
                  <a:lnTo>
                    <a:pt x="95429" y="62659"/>
                  </a:lnTo>
                  <a:lnTo>
                    <a:pt x="88816" y="80029"/>
                  </a:lnTo>
                  <a:lnTo>
                    <a:pt x="83777" y="87936"/>
                  </a:lnTo>
                  <a:lnTo>
                    <a:pt x="68819" y="99842"/>
                  </a:lnTo>
                  <a:lnTo>
                    <a:pt x="59918" y="104655"/>
                  </a:lnTo>
                  <a:lnTo>
                    <a:pt x="40668" y="106882"/>
                  </a:lnTo>
                  <a:lnTo>
                    <a:pt x="0" y="103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66374" y="473782"/>
              <a:ext cx="120228" cy="139154"/>
            </a:xfrm>
            <a:custGeom>
              <a:avLst/>
              <a:gdLst/>
              <a:ahLst/>
              <a:cxnLst/>
              <a:rect l="0" t="0" r="0" b="0"/>
              <a:pathLst>
                <a:path w="120228" h="139154">
                  <a:moveTo>
                    <a:pt x="91926" y="10528"/>
                  </a:moveTo>
                  <a:lnTo>
                    <a:pt x="75159" y="4939"/>
                  </a:lnTo>
                  <a:lnTo>
                    <a:pt x="57568" y="5315"/>
                  </a:lnTo>
                  <a:lnTo>
                    <a:pt x="39221" y="10551"/>
                  </a:lnTo>
                  <a:lnTo>
                    <a:pt x="23268" y="20677"/>
                  </a:lnTo>
                  <a:lnTo>
                    <a:pt x="11499" y="36096"/>
                  </a:lnTo>
                  <a:lnTo>
                    <a:pt x="3538" y="55817"/>
                  </a:lnTo>
                  <a:lnTo>
                    <a:pt x="0" y="80180"/>
                  </a:lnTo>
                  <a:lnTo>
                    <a:pt x="4667" y="103486"/>
                  </a:lnTo>
                  <a:lnTo>
                    <a:pt x="9187" y="114614"/>
                  </a:lnTo>
                  <a:lnTo>
                    <a:pt x="23568" y="130098"/>
                  </a:lnTo>
                  <a:lnTo>
                    <a:pt x="32316" y="135865"/>
                  </a:lnTo>
                  <a:lnTo>
                    <a:pt x="51394" y="139153"/>
                  </a:lnTo>
                  <a:lnTo>
                    <a:pt x="61396" y="138392"/>
                  </a:lnTo>
                  <a:lnTo>
                    <a:pt x="81866" y="128188"/>
                  </a:lnTo>
                  <a:lnTo>
                    <a:pt x="100323" y="111955"/>
                  </a:lnTo>
                  <a:lnTo>
                    <a:pt x="112426" y="93041"/>
                  </a:lnTo>
                  <a:lnTo>
                    <a:pt x="120227" y="57074"/>
                  </a:lnTo>
                  <a:lnTo>
                    <a:pt x="115813" y="36674"/>
                  </a:lnTo>
                  <a:lnTo>
                    <a:pt x="111360" y="27959"/>
                  </a:lnTo>
                  <a:lnTo>
                    <a:pt x="97054" y="15156"/>
                  </a:lnTo>
                  <a:lnTo>
                    <a:pt x="708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06255" y="468193"/>
              <a:ext cx="131031" cy="126685"/>
            </a:xfrm>
            <a:custGeom>
              <a:avLst/>
              <a:gdLst/>
              <a:ahLst/>
              <a:cxnLst/>
              <a:rect l="0" t="0" r="0" b="0"/>
              <a:pathLst>
                <a:path w="131031" h="126685">
                  <a:moveTo>
                    <a:pt x="131030" y="5589"/>
                  </a:moveTo>
                  <a:lnTo>
                    <a:pt x="114262" y="0"/>
                  </a:lnTo>
                  <a:lnTo>
                    <a:pt x="81478" y="2113"/>
                  </a:lnTo>
                  <a:lnTo>
                    <a:pt x="29648" y="13308"/>
                  </a:lnTo>
                  <a:lnTo>
                    <a:pt x="6422" y="19938"/>
                  </a:lnTo>
                  <a:lnTo>
                    <a:pt x="1165" y="25683"/>
                  </a:lnTo>
                  <a:lnTo>
                    <a:pt x="0" y="33023"/>
                  </a:lnTo>
                  <a:lnTo>
                    <a:pt x="1562" y="41426"/>
                  </a:lnTo>
                  <a:lnTo>
                    <a:pt x="7283" y="47028"/>
                  </a:lnTo>
                  <a:lnTo>
                    <a:pt x="63030" y="62345"/>
                  </a:lnTo>
                  <a:lnTo>
                    <a:pt x="107849" y="77068"/>
                  </a:lnTo>
                  <a:lnTo>
                    <a:pt x="125016" y="88440"/>
                  </a:lnTo>
                  <a:lnTo>
                    <a:pt x="127021" y="94748"/>
                  </a:lnTo>
                  <a:lnTo>
                    <a:pt x="124848" y="101293"/>
                  </a:lnTo>
                  <a:lnTo>
                    <a:pt x="119889" y="107996"/>
                  </a:lnTo>
                  <a:lnTo>
                    <a:pt x="101902" y="115444"/>
                  </a:lnTo>
                  <a:lnTo>
                    <a:pt x="48295" y="126684"/>
                  </a:lnTo>
                  <a:lnTo>
                    <a:pt x="15216" y="121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12448" y="526424"/>
              <a:ext cx="9066" cy="105286"/>
            </a:xfrm>
            <a:custGeom>
              <a:avLst/>
              <a:gdLst/>
              <a:ahLst/>
              <a:cxnLst/>
              <a:rect l="0" t="0" r="0" b="0"/>
              <a:pathLst>
                <a:path w="9066" h="105286">
                  <a:moveTo>
                    <a:pt x="9065" y="0"/>
                  </a:moveTo>
                  <a:lnTo>
                    <a:pt x="0" y="58617"/>
                  </a:lnTo>
                  <a:lnTo>
                    <a:pt x="906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10984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39521" y="294797"/>
              <a:ext cx="29391" cy="347442"/>
            </a:xfrm>
            <a:custGeom>
              <a:avLst/>
              <a:gdLst/>
              <a:ahLst/>
              <a:cxnLst/>
              <a:rect l="0" t="0" r="0" b="0"/>
              <a:pathLst>
                <a:path w="29391" h="347442">
                  <a:moveTo>
                    <a:pt x="8333" y="0"/>
                  </a:moveTo>
                  <a:lnTo>
                    <a:pt x="0" y="55170"/>
                  </a:lnTo>
                  <a:lnTo>
                    <a:pt x="1575" y="107204"/>
                  </a:lnTo>
                  <a:lnTo>
                    <a:pt x="6331" y="154207"/>
                  </a:lnTo>
                  <a:lnTo>
                    <a:pt x="10860" y="209468"/>
                  </a:lnTo>
                  <a:lnTo>
                    <a:pt x="16491" y="259767"/>
                  </a:lnTo>
                  <a:lnTo>
                    <a:pt x="25785" y="322204"/>
                  </a:lnTo>
                  <a:lnTo>
                    <a:pt x="2939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74155" y="43166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5428" y="14654"/>
                  </a:lnTo>
                  <a:lnTo>
                    <a:pt x="65218" y="19792"/>
                  </a:lnTo>
                  <a:lnTo>
                    <a:pt x="19598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84725" y="494839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05782" y="37902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66076" y="484310"/>
              <a:ext cx="125932" cy="157983"/>
            </a:xfrm>
            <a:custGeom>
              <a:avLst/>
              <a:gdLst/>
              <a:ahLst/>
              <a:cxnLst/>
              <a:rect l="0" t="0" r="0" b="0"/>
              <a:pathLst>
                <a:path w="125932" h="157983">
                  <a:moveTo>
                    <a:pt x="55519" y="0"/>
                  </a:moveTo>
                  <a:lnTo>
                    <a:pt x="7644" y="45782"/>
                  </a:lnTo>
                  <a:lnTo>
                    <a:pt x="2546" y="55088"/>
                  </a:lnTo>
                  <a:lnTo>
                    <a:pt x="0" y="77906"/>
                  </a:lnTo>
                  <a:lnTo>
                    <a:pt x="3938" y="102475"/>
                  </a:lnTo>
                  <a:lnTo>
                    <a:pt x="13487" y="125094"/>
                  </a:lnTo>
                  <a:lnTo>
                    <a:pt x="37606" y="151969"/>
                  </a:lnTo>
                  <a:lnTo>
                    <a:pt x="47087" y="156295"/>
                  </a:lnTo>
                  <a:lnTo>
                    <a:pt x="66979" y="157982"/>
                  </a:lnTo>
                  <a:lnTo>
                    <a:pt x="97910" y="146765"/>
                  </a:lnTo>
                  <a:lnTo>
                    <a:pt x="112574" y="131910"/>
                  </a:lnTo>
                  <a:lnTo>
                    <a:pt x="118122" y="123035"/>
                  </a:lnTo>
                  <a:lnTo>
                    <a:pt x="125931" y="82599"/>
                  </a:lnTo>
                  <a:lnTo>
                    <a:pt x="122656" y="44751"/>
                  </a:lnTo>
                  <a:lnTo>
                    <a:pt x="114214" y="25349"/>
                  </a:lnTo>
                  <a:lnTo>
                    <a:pt x="103833" y="11266"/>
                  </a:lnTo>
                  <a:lnTo>
                    <a:pt x="871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22178" y="494832"/>
              <a:ext cx="128340" cy="168500"/>
            </a:xfrm>
            <a:custGeom>
              <a:avLst/>
              <a:gdLst/>
              <a:ahLst/>
              <a:cxnLst/>
              <a:rect l="0" t="0" r="0" b="0"/>
              <a:pathLst>
                <a:path w="128340" h="168500">
                  <a:moveTo>
                    <a:pt x="4702" y="42121"/>
                  </a:moveTo>
                  <a:lnTo>
                    <a:pt x="29897" y="103231"/>
                  </a:lnTo>
                  <a:lnTo>
                    <a:pt x="38517" y="125433"/>
                  </a:lnTo>
                  <a:lnTo>
                    <a:pt x="40008" y="150118"/>
                  </a:lnTo>
                  <a:lnTo>
                    <a:pt x="38768" y="163252"/>
                  </a:lnTo>
                  <a:lnTo>
                    <a:pt x="36772" y="168499"/>
                  </a:lnTo>
                  <a:lnTo>
                    <a:pt x="34271" y="168487"/>
                  </a:lnTo>
                  <a:lnTo>
                    <a:pt x="28372" y="159115"/>
                  </a:lnTo>
                  <a:lnTo>
                    <a:pt x="8133" y="96066"/>
                  </a:lnTo>
                  <a:lnTo>
                    <a:pt x="0" y="56675"/>
                  </a:lnTo>
                  <a:lnTo>
                    <a:pt x="1832" y="33381"/>
                  </a:lnTo>
                  <a:lnTo>
                    <a:pt x="9666" y="14450"/>
                  </a:lnTo>
                  <a:lnTo>
                    <a:pt x="15030" y="6126"/>
                  </a:lnTo>
                  <a:lnTo>
                    <a:pt x="22116" y="1747"/>
                  </a:lnTo>
                  <a:lnTo>
                    <a:pt x="39348" y="0"/>
                  </a:lnTo>
                  <a:lnTo>
                    <a:pt x="55585" y="6243"/>
                  </a:lnTo>
                  <a:lnTo>
                    <a:pt x="70601" y="17986"/>
                  </a:lnTo>
                  <a:lnTo>
                    <a:pt x="112258" y="67125"/>
                  </a:lnTo>
                  <a:lnTo>
                    <a:pt x="121915" y="85989"/>
                  </a:lnTo>
                  <a:lnTo>
                    <a:pt x="128339" y="121929"/>
                  </a:lnTo>
                  <a:lnTo>
                    <a:pt x="126723" y="139202"/>
                  </a:lnTo>
                  <a:lnTo>
                    <a:pt x="120516" y="1579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89823" y="503709"/>
              <a:ext cx="195027" cy="134725"/>
            </a:xfrm>
            <a:custGeom>
              <a:avLst/>
              <a:gdLst/>
              <a:ahLst/>
              <a:cxnLst/>
              <a:rect l="0" t="0" r="0" b="0"/>
              <a:pathLst>
                <a:path w="195027" h="134725">
                  <a:moveTo>
                    <a:pt x="79213" y="128000"/>
                  </a:moveTo>
                  <a:lnTo>
                    <a:pt x="90391" y="111233"/>
                  </a:lnTo>
                  <a:lnTo>
                    <a:pt x="97343" y="78449"/>
                  </a:lnTo>
                  <a:lnTo>
                    <a:pt x="93814" y="44688"/>
                  </a:lnTo>
                  <a:lnTo>
                    <a:pt x="85312" y="26242"/>
                  </a:lnTo>
                  <a:lnTo>
                    <a:pt x="79770" y="18047"/>
                  </a:lnTo>
                  <a:lnTo>
                    <a:pt x="64253" y="5823"/>
                  </a:lnTo>
                  <a:lnTo>
                    <a:pt x="55201" y="925"/>
                  </a:lnTo>
                  <a:lnTo>
                    <a:pt x="46827" y="0"/>
                  </a:lnTo>
                  <a:lnTo>
                    <a:pt x="31284" y="5211"/>
                  </a:lnTo>
                  <a:lnTo>
                    <a:pt x="9380" y="21298"/>
                  </a:lnTo>
                  <a:lnTo>
                    <a:pt x="1383" y="43532"/>
                  </a:lnTo>
                  <a:lnTo>
                    <a:pt x="0" y="85815"/>
                  </a:lnTo>
                  <a:lnTo>
                    <a:pt x="5403" y="111591"/>
                  </a:lnTo>
                  <a:lnTo>
                    <a:pt x="15603" y="130846"/>
                  </a:lnTo>
                  <a:lnTo>
                    <a:pt x="22768" y="134577"/>
                  </a:lnTo>
                  <a:lnTo>
                    <a:pt x="31055" y="134724"/>
                  </a:lnTo>
                  <a:lnTo>
                    <a:pt x="48450" y="128649"/>
                  </a:lnTo>
                  <a:lnTo>
                    <a:pt x="63981" y="118150"/>
                  </a:lnTo>
                  <a:lnTo>
                    <a:pt x="69058" y="109735"/>
                  </a:lnTo>
                  <a:lnTo>
                    <a:pt x="74700" y="87907"/>
                  </a:lnTo>
                  <a:lnTo>
                    <a:pt x="78544" y="82554"/>
                  </a:lnTo>
                  <a:lnTo>
                    <a:pt x="83446" y="81325"/>
                  </a:lnTo>
                  <a:lnTo>
                    <a:pt x="89054" y="82846"/>
                  </a:lnTo>
                  <a:lnTo>
                    <a:pt x="101524" y="93894"/>
                  </a:lnTo>
                  <a:lnTo>
                    <a:pt x="116035" y="108162"/>
                  </a:lnTo>
                  <a:lnTo>
                    <a:pt x="134183" y="118404"/>
                  </a:lnTo>
                  <a:lnTo>
                    <a:pt x="169720" y="125157"/>
                  </a:lnTo>
                  <a:lnTo>
                    <a:pt x="183779" y="123617"/>
                  </a:lnTo>
                  <a:lnTo>
                    <a:pt x="195026" y="117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79260" y="284269"/>
              <a:ext cx="26648" cy="347441"/>
            </a:xfrm>
            <a:custGeom>
              <a:avLst/>
              <a:gdLst/>
              <a:ahLst/>
              <a:cxnLst/>
              <a:rect l="0" t="0" r="0" b="0"/>
              <a:pathLst>
                <a:path w="26648" h="347441">
                  <a:moveTo>
                    <a:pt x="5590" y="0"/>
                  </a:moveTo>
                  <a:lnTo>
                    <a:pt x="0" y="16768"/>
                  </a:lnTo>
                  <a:lnTo>
                    <a:pt x="3272" y="73025"/>
                  </a:lnTo>
                  <a:lnTo>
                    <a:pt x="4560" y="114734"/>
                  </a:lnTo>
                  <a:lnTo>
                    <a:pt x="8251" y="160567"/>
                  </a:lnTo>
                  <a:lnTo>
                    <a:pt x="12622" y="205894"/>
                  </a:lnTo>
                  <a:lnTo>
                    <a:pt x="16252" y="263127"/>
                  </a:lnTo>
                  <a:lnTo>
                    <a:pt x="24247" y="318741"/>
                  </a:lnTo>
                  <a:lnTo>
                    <a:pt x="2664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27005" y="433653"/>
              <a:ext cx="111544" cy="399830"/>
            </a:xfrm>
            <a:custGeom>
              <a:avLst/>
              <a:gdLst/>
              <a:ahLst/>
              <a:cxnLst/>
              <a:rect l="0" t="0" r="0" b="0"/>
              <a:pathLst>
                <a:path w="111544" h="399830">
                  <a:moveTo>
                    <a:pt x="0" y="71714"/>
                  </a:moveTo>
                  <a:lnTo>
                    <a:pt x="9065" y="130331"/>
                  </a:lnTo>
                  <a:lnTo>
                    <a:pt x="21789" y="193167"/>
                  </a:lnTo>
                  <a:lnTo>
                    <a:pt x="31802" y="241841"/>
                  </a:lnTo>
                  <a:lnTo>
                    <a:pt x="42178" y="293308"/>
                  </a:lnTo>
                  <a:lnTo>
                    <a:pt x="49542" y="342483"/>
                  </a:lnTo>
                  <a:lnTo>
                    <a:pt x="58300" y="399829"/>
                  </a:lnTo>
                  <a:lnTo>
                    <a:pt x="57584" y="399252"/>
                  </a:lnTo>
                  <a:lnTo>
                    <a:pt x="41623" y="336545"/>
                  </a:lnTo>
                  <a:lnTo>
                    <a:pt x="31440" y="279644"/>
                  </a:lnTo>
                  <a:lnTo>
                    <a:pt x="24133" y="218331"/>
                  </a:lnTo>
                  <a:lnTo>
                    <a:pt x="21968" y="158830"/>
                  </a:lnTo>
                  <a:lnTo>
                    <a:pt x="21327" y="107275"/>
                  </a:lnTo>
                  <a:lnTo>
                    <a:pt x="21110" y="47933"/>
                  </a:lnTo>
                  <a:lnTo>
                    <a:pt x="26662" y="10856"/>
                  </a:lnTo>
                  <a:lnTo>
                    <a:pt x="31813" y="4236"/>
                  </a:lnTo>
                  <a:lnTo>
                    <a:pt x="38756" y="992"/>
                  </a:lnTo>
                  <a:lnTo>
                    <a:pt x="46894" y="0"/>
                  </a:lnTo>
                  <a:lnTo>
                    <a:pt x="65296" y="5136"/>
                  </a:lnTo>
                  <a:lnTo>
                    <a:pt x="84002" y="16388"/>
                  </a:lnTo>
                  <a:lnTo>
                    <a:pt x="100115" y="33087"/>
                  </a:lnTo>
                  <a:lnTo>
                    <a:pt x="108836" y="55326"/>
                  </a:lnTo>
                  <a:lnTo>
                    <a:pt x="111543" y="79639"/>
                  </a:lnTo>
                  <a:lnTo>
                    <a:pt x="108846" y="102142"/>
                  </a:lnTo>
                  <a:lnTo>
                    <a:pt x="97509" y="120723"/>
                  </a:lnTo>
                  <a:lnTo>
                    <a:pt x="89572" y="128953"/>
                  </a:lnTo>
                  <a:lnTo>
                    <a:pt x="65156" y="138098"/>
                  </a:lnTo>
                  <a:lnTo>
                    <a:pt x="38317" y="140993"/>
                  </a:lnTo>
                  <a:lnTo>
                    <a:pt x="0" y="1348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84932" y="200041"/>
              <a:ext cx="118611" cy="389555"/>
            </a:xfrm>
            <a:custGeom>
              <a:avLst/>
              <a:gdLst/>
              <a:ahLst/>
              <a:cxnLst/>
              <a:rect l="0" t="0" r="0" b="0"/>
              <a:pathLst>
                <a:path w="118611" h="389555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0723" y="164318"/>
                  </a:lnTo>
                  <a:lnTo>
                    <a:pt x="18669" y="215992"/>
                  </a:lnTo>
                  <a:lnTo>
                    <a:pt x="23469" y="264819"/>
                  </a:lnTo>
                  <a:lnTo>
                    <a:pt x="29982" y="328131"/>
                  </a:lnTo>
                  <a:lnTo>
                    <a:pt x="30517" y="333397"/>
                  </a:lnTo>
                  <a:lnTo>
                    <a:pt x="30873" y="332229"/>
                  </a:lnTo>
                  <a:lnTo>
                    <a:pt x="33831" y="279493"/>
                  </a:lnTo>
                  <a:lnTo>
                    <a:pt x="42722" y="260310"/>
                  </a:lnTo>
                  <a:lnTo>
                    <a:pt x="49539" y="255428"/>
                  </a:lnTo>
                  <a:lnTo>
                    <a:pt x="57592" y="253344"/>
                  </a:lnTo>
                  <a:lnTo>
                    <a:pt x="66471" y="253124"/>
                  </a:lnTo>
                  <a:lnTo>
                    <a:pt x="74730" y="256487"/>
                  </a:lnTo>
                  <a:lnTo>
                    <a:pt x="90145" y="269582"/>
                  </a:lnTo>
                  <a:lnTo>
                    <a:pt x="106389" y="296685"/>
                  </a:lnTo>
                  <a:lnTo>
                    <a:pt x="118610" y="326943"/>
                  </a:lnTo>
                  <a:lnTo>
                    <a:pt x="11581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63917" y="410611"/>
              <a:ext cx="115814" cy="161803"/>
            </a:xfrm>
            <a:custGeom>
              <a:avLst/>
              <a:gdLst/>
              <a:ahLst/>
              <a:cxnLst/>
              <a:rect l="0" t="0" r="0" b="0"/>
              <a:pathLst>
                <a:path w="115814" h="161803">
                  <a:moveTo>
                    <a:pt x="0" y="84228"/>
                  </a:moveTo>
                  <a:lnTo>
                    <a:pt x="17958" y="138103"/>
                  </a:lnTo>
                  <a:lnTo>
                    <a:pt x="25858" y="161802"/>
                  </a:lnTo>
                  <a:lnTo>
                    <a:pt x="13107" y="102739"/>
                  </a:lnTo>
                  <a:lnTo>
                    <a:pt x="14412" y="65536"/>
                  </a:lnTo>
                  <a:lnTo>
                    <a:pt x="20443" y="43165"/>
                  </a:lnTo>
                  <a:lnTo>
                    <a:pt x="30922" y="21524"/>
                  </a:lnTo>
                  <a:lnTo>
                    <a:pt x="39332" y="14349"/>
                  </a:lnTo>
                  <a:lnTo>
                    <a:pt x="61155" y="637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83986" y="462838"/>
              <a:ext cx="174730" cy="147017"/>
            </a:xfrm>
            <a:custGeom>
              <a:avLst/>
              <a:gdLst/>
              <a:ahLst/>
              <a:cxnLst/>
              <a:rect l="0" t="0" r="0" b="0"/>
              <a:pathLst>
                <a:path w="174730" h="147017">
                  <a:moveTo>
                    <a:pt x="69444" y="63586"/>
                  </a:moveTo>
                  <a:lnTo>
                    <a:pt x="80622" y="52408"/>
                  </a:lnTo>
                  <a:lnTo>
                    <a:pt x="82745" y="44436"/>
                  </a:lnTo>
                  <a:lnTo>
                    <a:pt x="81985" y="23100"/>
                  </a:lnTo>
                  <a:lnTo>
                    <a:pt x="77804" y="14368"/>
                  </a:lnTo>
                  <a:lnTo>
                    <a:pt x="63801" y="1547"/>
                  </a:lnTo>
                  <a:lnTo>
                    <a:pt x="55153" y="0"/>
                  </a:lnTo>
                  <a:lnTo>
                    <a:pt x="36187" y="4520"/>
                  </a:lnTo>
                  <a:lnTo>
                    <a:pt x="19178" y="17448"/>
                  </a:lnTo>
                  <a:lnTo>
                    <a:pt x="11367" y="25808"/>
                  </a:lnTo>
                  <a:lnTo>
                    <a:pt x="2687" y="47576"/>
                  </a:lnTo>
                  <a:lnTo>
                    <a:pt x="0" y="74018"/>
                  </a:lnTo>
                  <a:lnTo>
                    <a:pt x="6234" y="118280"/>
                  </a:lnTo>
                  <a:lnTo>
                    <a:pt x="16394" y="138977"/>
                  </a:lnTo>
                  <a:lnTo>
                    <a:pt x="23549" y="144263"/>
                  </a:lnTo>
                  <a:lnTo>
                    <a:pt x="31828" y="146616"/>
                  </a:lnTo>
                  <a:lnTo>
                    <a:pt x="40857" y="147016"/>
                  </a:lnTo>
                  <a:lnTo>
                    <a:pt x="48047" y="143772"/>
                  </a:lnTo>
                  <a:lnTo>
                    <a:pt x="59154" y="130810"/>
                  </a:lnTo>
                  <a:lnTo>
                    <a:pt x="71984" y="103782"/>
                  </a:lnTo>
                  <a:lnTo>
                    <a:pt x="78920" y="41352"/>
                  </a:lnTo>
                  <a:lnTo>
                    <a:pt x="79271" y="27707"/>
                  </a:lnTo>
                  <a:lnTo>
                    <a:pt x="80675" y="23289"/>
                  </a:lnTo>
                  <a:lnTo>
                    <a:pt x="82780" y="25023"/>
                  </a:lnTo>
                  <a:lnTo>
                    <a:pt x="110292" y="85467"/>
                  </a:lnTo>
                  <a:lnTo>
                    <a:pt x="129770" y="110884"/>
                  </a:lnTo>
                  <a:lnTo>
                    <a:pt x="146558" y="119702"/>
                  </a:lnTo>
                  <a:lnTo>
                    <a:pt x="174729" y="126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49566" y="417014"/>
              <a:ext cx="124963" cy="153719"/>
            </a:xfrm>
            <a:custGeom>
              <a:avLst/>
              <a:gdLst/>
              <a:ahLst/>
              <a:cxnLst/>
              <a:rect l="0" t="0" r="0" b="0"/>
              <a:pathLst>
                <a:path w="124963" h="153719">
                  <a:moveTo>
                    <a:pt x="124962" y="14654"/>
                  </a:moveTo>
                  <a:lnTo>
                    <a:pt x="75410" y="0"/>
                  </a:lnTo>
                  <a:lnTo>
                    <a:pt x="41650" y="1083"/>
                  </a:lnTo>
                  <a:lnTo>
                    <a:pt x="9420" y="14402"/>
                  </a:lnTo>
                  <a:lnTo>
                    <a:pt x="3480" y="21505"/>
                  </a:lnTo>
                  <a:lnTo>
                    <a:pt x="690" y="29750"/>
                  </a:lnTo>
                  <a:lnTo>
                    <a:pt x="0" y="38756"/>
                  </a:lnTo>
                  <a:lnTo>
                    <a:pt x="5473" y="55002"/>
                  </a:lnTo>
                  <a:lnTo>
                    <a:pt x="10208" y="62609"/>
                  </a:lnTo>
                  <a:lnTo>
                    <a:pt x="24827" y="74182"/>
                  </a:lnTo>
                  <a:lnTo>
                    <a:pt x="44193" y="82055"/>
                  </a:lnTo>
                  <a:lnTo>
                    <a:pt x="79064" y="88827"/>
                  </a:lnTo>
                  <a:lnTo>
                    <a:pt x="97154" y="98702"/>
                  </a:lnTo>
                  <a:lnTo>
                    <a:pt x="101744" y="106951"/>
                  </a:lnTo>
                  <a:lnTo>
                    <a:pt x="103724" y="128594"/>
                  </a:lnTo>
                  <a:lnTo>
                    <a:pt x="100275" y="137408"/>
                  </a:lnTo>
                  <a:lnTo>
                    <a:pt x="87084" y="150320"/>
                  </a:lnTo>
                  <a:lnTo>
                    <a:pt x="66403" y="153718"/>
                  </a:lnTo>
                  <a:lnTo>
                    <a:pt x="19677" y="151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06566" y="426416"/>
              <a:ext cx="125890" cy="173709"/>
            </a:xfrm>
            <a:custGeom>
              <a:avLst/>
              <a:gdLst/>
              <a:ahLst/>
              <a:cxnLst/>
              <a:rect l="0" t="0" r="0" b="0"/>
              <a:pathLst>
                <a:path w="125890" h="173709">
                  <a:moveTo>
                    <a:pt x="20605" y="78951"/>
                  </a:moveTo>
                  <a:lnTo>
                    <a:pt x="81715" y="60993"/>
                  </a:lnTo>
                  <a:lnTo>
                    <a:pt x="103917" y="54202"/>
                  </a:lnTo>
                  <a:lnTo>
                    <a:pt x="112411" y="48414"/>
                  </a:lnTo>
                  <a:lnTo>
                    <a:pt x="124968" y="32624"/>
                  </a:lnTo>
                  <a:lnTo>
                    <a:pt x="125276" y="24670"/>
                  </a:lnTo>
                  <a:lnTo>
                    <a:pt x="121971" y="17027"/>
                  </a:lnTo>
                  <a:lnTo>
                    <a:pt x="116258" y="9593"/>
                  </a:lnTo>
                  <a:lnTo>
                    <a:pt x="94313" y="1332"/>
                  </a:lnTo>
                  <a:lnTo>
                    <a:pt x="66232" y="0"/>
                  </a:lnTo>
                  <a:lnTo>
                    <a:pt x="38154" y="7207"/>
                  </a:lnTo>
                  <a:lnTo>
                    <a:pt x="16316" y="21329"/>
                  </a:lnTo>
                  <a:lnTo>
                    <a:pt x="7217" y="30008"/>
                  </a:lnTo>
                  <a:lnTo>
                    <a:pt x="2321" y="39303"/>
                  </a:lnTo>
                  <a:lnTo>
                    <a:pt x="0" y="58990"/>
                  </a:lnTo>
                  <a:lnTo>
                    <a:pt x="5271" y="89805"/>
                  </a:lnTo>
                  <a:lnTo>
                    <a:pt x="19831" y="115572"/>
                  </a:lnTo>
                  <a:lnTo>
                    <a:pt x="68514" y="159496"/>
                  </a:lnTo>
                  <a:lnTo>
                    <a:pt x="89471" y="167391"/>
                  </a:lnTo>
                  <a:lnTo>
                    <a:pt x="125889" y="1737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11440" y="402563"/>
              <a:ext cx="177024" cy="344961"/>
            </a:xfrm>
            <a:custGeom>
              <a:avLst/>
              <a:gdLst/>
              <a:ahLst/>
              <a:cxnLst/>
              <a:rect l="0" t="0" r="0" b="0"/>
              <a:pathLst>
                <a:path w="177024" h="344961">
                  <a:moveTo>
                    <a:pt x="115813" y="81747"/>
                  </a:moveTo>
                  <a:lnTo>
                    <a:pt x="112693" y="39056"/>
                  </a:lnTo>
                  <a:lnTo>
                    <a:pt x="106238" y="19489"/>
                  </a:lnTo>
                  <a:lnTo>
                    <a:pt x="95570" y="2995"/>
                  </a:lnTo>
                  <a:lnTo>
                    <a:pt x="88280" y="0"/>
                  </a:lnTo>
                  <a:lnTo>
                    <a:pt x="79910" y="343"/>
                  </a:lnTo>
                  <a:lnTo>
                    <a:pt x="70821" y="2911"/>
                  </a:lnTo>
                  <a:lnTo>
                    <a:pt x="54483" y="15124"/>
                  </a:lnTo>
                  <a:lnTo>
                    <a:pt x="46850" y="23294"/>
                  </a:lnTo>
                  <a:lnTo>
                    <a:pt x="38370" y="44849"/>
                  </a:lnTo>
                  <a:lnTo>
                    <a:pt x="32925" y="96816"/>
                  </a:lnTo>
                  <a:lnTo>
                    <a:pt x="35988" y="108171"/>
                  </a:lnTo>
                  <a:lnTo>
                    <a:pt x="48750" y="127026"/>
                  </a:lnTo>
                  <a:lnTo>
                    <a:pt x="69239" y="136966"/>
                  </a:lnTo>
                  <a:lnTo>
                    <a:pt x="81255" y="139617"/>
                  </a:lnTo>
                  <a:lnTo>
                    <a:pt x="103963" y="136323"/>
                  </a:lnTo>
                  <a:lnTo>
                    <a:pt x="114932" y="132169"/>
                  </a:lnTo>
                  <a:lnTo>
                    <a:pt x="130240" y="118195"/>
                  </a:lnTo>
                  <a:lnTo>
                    <a:pt x="135959" y="109555"/>
                  </a:lnTo>
                  <a:lnTo>
                    <a:pt x="140942" y="109645"/>
                  </a:lnTo>
                  <a:lnTo>
                    <a:pt x="145434" y="115553"/>
                  </a:lnTo>
                  <a:lnTo>
                    <a:pt x="152375" y="136547"/>
                  </a:lnTo>
                  <a:lnTo>
                    <a:pt x="159950" y="188152"/>
                  </a:lnTo>
                  <a:lnTo>
                    <a:pt x="172365" y="243405"/>
                  </a:lnTo>
                  <a:lnTo>
                    <a:pt x="177023" y="285364"/>
                  </a:lnTo>
                  <a:lnTo>
                    <a:pt x="171873" y="310284"/>
                  </a:lnTo>
                  <a:lnTo>
                    <a:pt x="167225" y="321843"/>
                  </a:lnTo>
                  <a:lnTo>
                    <a:pt x="158276" y="329548"/>
                  </a:lnTo>
                  <a:lnTo>
                    <a:pt x="132736" y="338110"/>
                  </a:lnTo>
                  <a:lnTo>
                    <a:pt x="77085" y="343607"/>
                  </a:lnTo>
                  <a:lnTo>
                    <a:pt x="27272" y="344693"/>
                  </a:lnTo>
                  <a:lnTo>
                    <a:pt x="0" y="3449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24726" y="421139"/>
              <a:ext cx="116037" cy="139146"/>
            </a:xfrm>
            <a:custGeom>
              <a:avLst/>
              <a:gdLst/>
              <a:ahLst/>
              <a:cxnLst/>
              <a:rect l="0" t="0" r="0" b="0"/>
              <a:pathLst>
                <a:path w="116037" h="139146">
                  <a:moveTo>
                    <a:pt x="60455" y="10529"/>
                  </a:moveTo>
                  <a:lnTo>
                    <a:pt x="43687" y="4940"/>
                  </a:lnTo>
                  <a:lnTo>
                    <a:pt x="36408" y="6803"/>
                  </a:lnTo>
                  <a:lnTo>
                    <a:pt x="22081" y="18232"/>
                  </a:lnTo>
                  <a:lnTo>
                    <a:pt x="6451" y="44397"/>
                  </a:lnTo>
                  <a:lnTo>
                    <a:pt x="0" y="79965"/>
                  </a:lnTo>
                  <a:lnTo>
                    <a:pt x="4730" y="103391"/>
                  </a:lnTo>
                  <a:lnTo>
                    <a:pt x="9267" y="114551"/>
                  </a:lnTo>
                  <a:lnTo>
                    <a:pt x="23667" y="130070"/>
                  </a:lnTo>
                  <a:lnTo>
                    <a:pt x="32420" y="135847"/>
                  </a:lnTo>
                  <a:lnTo>
                    <a:pt x="54624" y="139145"/>
                  </a:lnTo>
                  <a:lnTo>
                    <a:pt x="67096" y="138387"/>
                  </a:lnTo>
                  <a:lnTo>
                    <a:pt x="87193" y="128186"/>
                  </a:lnTo>
                  <a:lnTo>
                    <a:pt x="102754" y="111954"/>
                  </a:lnTo>
                  <a:lnTo>
                    <a:pt x="113570" y="93041"/>
                  </a:lnTo>
                  <a:lnTo>
                    <a:pt x="116036" y="72938"/>
                  </a:lnTo>
                  <a:lnTo>
                    <a:pt x="112064" y="52304"/>
                  </a:lnTo>
                  <a:lnTo>
                    <a:pt x="93570" y="16701"/>
                  </a:lnTo>
                  <a:lnTo>
                    <a:pt x="815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66521" y="403267"/>
              <a:ext cx="139759" cy="154744"/>
            </a:xfrm>
            <a:custGeom>
              <a:avLst/>
              <a:gdLst/>
              <a:ahLst/>
              <a:cxnLst/>
              <a:rect l="0" t="0" r="0" b="0"/>
              <a:pathLst>
                <a:path w="139759" h="154744">
                  <a:moveTo>
                    <a:pt x="23945" y="70515"/>
                  </a:moveTo>
                  <a:lnTo>
                    <a:pt x="61423" y="78848"/>
                  </a:lnTo>
                  <a:lnTo>
                    <a:pt x="96271" y="77273"/>
                  </a:lnTo>
                  <a:lnTo>
                    <a:pt x="107257" y="75021"/>
                  </a:lnTo>
                  <a:lnTo>
                    <a:pt x="115751" y="70009"/>
                  </a:lnTo>
                  <a:lnTo>
                    <a:pt x="128309" y="55082"/>
                  </a:lnTo>
                  <a:lnTo>
                    <a:pt x="129785" y="46188"/>
                  </a:lnTo>
                  <a:lnTo>
                    <a:pt x="125188" y="26948"/>
                  </a:lnTo>
                  <a:lnTo>
                    <a:pt x="118346" y="19243"/>
                  </a:lnTo>
                  <a:lnTo>
                    <a:pt x="98266" y="7563"/>
                  </a:lnTo>
                  <a:lnTo>
                    <a:pt x="60654" y="0"/>
                  </a:lnTo>
                  <a:lnTo>
                    <a:pt x="39870" y="4470"/>
                  </a:lnTo>
                  <a:lnTo>
                    <a:pt x="31052" y="8937"/>
                  </a:lnTo>
                  <a:lnTo>
                    <a:pt x="18135" y="23260"/>
                  </a:lnTo>
                  <a:lnTo>
                    <a:pt x="310" y="61051"/>
                  </a:lnTo>
                  <a:lnTo>
                    <a:pt x="0" y="71224"/>
                  </a:lnTo>
                  <a:lnTo>
                    <a:pt x="5894" y="91887"/>
                  </a:lnTo>
                  <a:lnTo>
                    <a:pt x="22366" y="117662"/>
                  </a:lnTo>
                  <a:lnTo>
                    <a:pt x="38451" y="129683"/>
                  </a:lnTo>
                  <a:lnTo>
                    <a:pt x="77373" y="146933"/>
                  </a:lnTo>
                  <a:lnTo>
                    <a:pt x="139758" y="1547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30500" y="413732"/>
              <a:ext cx="155467" cy="136188"/>
            </a:xfrm>
            <a:custGeom>
              <a:avLst/>
              <a:gdLst/>
              <a:ahLst/>
              <a:cxnLst/>
              <a:rect l="0" t="0" r="0" b="0"/>
              <a:pathLst>
                <a:path w="155467" h="136188">
                  <a:moveTo>
                    <a:pt x="112650" y="17936"/>
                  </a:moveTo>
                  <a:lnTo>
                    <a:pt x="79029" y="3465"/>
                  </a:lnTo>
                  <a:lnTo>
                    <a:pt x="40817" y="0"/>
                  </a:lnTo>
                  <a:lnTo>
                    <a:pt x="13654" y="3335"/>
                  </a:lnTo>
                  <a:lnTo>
                    <a:pt x="5709" y="8202"/>
                  </a:lnTo>
                  <a:lnTo>
                    <a:pt x="1582" y="14956"/>
                  </a:lnTo>
                  <a:lnTo>
                    <a:pt x="0" y="22969"/>
                  </a:lnTo>
                  <a:lnTo>
                    <a:pt x="2455" y="29480"/>
                  </a:lnTo>
                  <a:lnTo>
                    <a:pt x="14541" y="39834"/>
                  </a:lnTo>
                  <a:lnTo>
                    <a:pt x="76755" y="63325"/>
                  </a:lnTo>
                  <a:lnTo>
                    <a:pt x="121158" y="78721"/>
                  </a:lnTo>
                  <a:lnTo>
                    <a:pt x="138268" y="90185"/>
                  </a:lnTo>
                  <a:lnTo>
                    <a:pt x="150553" y="106199"/>
                  </a:lnTo>
                  <a:lnTo>
                    <a:pt x="155466" y="115382"/>
                  </a:lnTo>
                  <a:lnTo>
                    <a:pt x="155232" y="122674"/>
                  </a:lnTo>
                  <a:lnTo>
                    <a:pt x="151566" y="128706"/>
                  </a:lnTo>
                  <a:lnTo>
                    <a:pt x="145614" y="133896"/>
                  </a:lnTo>
                  <a:lnTo>
                    <a:pt x="138135" y="136187"/>
                  </a:lnTo>
                  <a:lnTo>
                    <a:pt x="120468" y="135613"/>
                  </a:lnTo>
                  <a:lnTo>
                    <a:pt x="59770" y="119259"/>
                  </a:lnTo>
                  <a:lnTo>
                    <a:pt x="28422" y="1021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27419" y="252683"/>
              <a:ext cx="143003" cy="292487"/>
            </a:xfrm>
            <a:custGeom>
              <a:avLst/>
              <a:gdLst/>
              <a:ahLst/>
              <a:cxnLst/>
              <a:rect l="0" t="0" r="0" b="0"/>
              <a:pathLst>
                <a:path w="143003" h="292487">
                  <a:moveTo>
                    <a:pt x="0" y="0"/>
                  </a:moveTo>
                  <a:lnTo>
                    <a:pt x="8333" y="37478"/>
                  </a:lnTo>
                  <a:lnTo>
                    <a:pt x="10095" y="88902"/>
                  </a:lnTo>
                  <a:lnTo>
                    <a:pt x="18805" y="149748"/>
                  </a:lnTo>
                  <a:lnTo>
                    <a:pt x="26202" y="204015"/>
                  </a:lnTo>
                  <a:lnTo>
                    <a:pt x="30522" y="259795"/>
                  </a:lnTo>
                  <a:lnTo>
                    <a:pt x="31113" y="287820"/>
                  </a:lnTo>
                  <a:lnTo>
                    <a:pt x="30101" y="292486"/>
                  </a:lnTo>
                  <a:lnTo>
                    <a:pt x="28256" y="290917"/>
                  </a:lnTo>
                  <a:lnTo>
                    <a:pt x="25857" y="285192"/>
                  </a:lnTo>
                  <a:lnTo>
                    <a:pt x="26310" y="269472"/>
                  </a:lnTo>
                  <a:lnTo>
                    <a:pt x="40466" y="214471"/>
                  </a:lnTo>
                  <a:lnTo>
                    <a:pt x="51520" y="196316"/>
                  </a:lnTo>
                  <a:lnTo>
                    <a:pt x="60083" y="190539"/>
                  </a:lnTo>
                  <a:lnTo>
                    <a:pt x="82076" y="184120"/>
                  </a:lnTo>
                  <a:lnTo>
                    <a:pt x="92152" y="184748"/>
                  </a:lnTo>
                  <a:lnTo>
                    <a:pt x="109587" y="191685"/>
                  </a:lnTo>
                  <a:lnTo>
                    <a:pt x="132557" y="208744"/>
                  </a:lnTo>
                  <a:lnTo>
                    <a:pt x="140803" y="228086"/>
                  </a:lnTo>
                  <a:lnTo>
                    <a:pt x="143002" y="239795"/>
                  </a:lnTo>
                  <a:lnTo>
                    <a:pt x="142128" y="249941"/>
                  </a:lnTo>
                  <a:lnTo>
                    <a:pt x="134918" y="267453"/>
                  </a:lnTo>
                  <a:lnTo>
                    <a:pt x="120795" y="279915"/>
                  </a:lnTo>
                  <a:lnTo>
                    <a:pt x="112116" y="284876"/>
                  </a:lnTo>
                  <a:lnTo>
                    <a:pt x="93113" y="287269"/>
                  </a:lnTo>
                  <a:lnTo>
                    <a:pt x="31442" y="273080"/>
                  </a:lnTo>
                  <a:lnTo>
                    <a:pt x="13974" y="26642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74818" y="399677"/>
              <a:ext cx="157929" cy="160729"/>
            </a:xfrm>
            <a:custGeom>
              <a:avLst/>
              <a:gdLst/>
              <a:ahLst/>
              <a:cxnLst/>
              <a:rect l="0" t="0" r="0" b="0"/>
              <a:pathLst>
                <a:path w="157929" h="160729">
                  <a:moveTo>
                    <a:pt x="0" y="84633"/>
                  </a:moveTo>
                  <a:lnTo>
                    <a:pt x="58617" y="79044"/>
                  </a:lnTo>
                  <a:lnTo>
                    <a:pt x="103215" y="65505"/>
                  </a:lnTo>
                  <a:lnTo>
                    <a:pt x="120353" y="54295"/>
                  </a:lnTo>
                  <a:lnTo>
                    <a:pt x="123519" y="46860"/>
                  </a:lnTo>
                  <a:lnTo>
                    <a:pt x="123290" y="38394"/>
                  </a:lnTo>
                  <a:lnTo>
                    <a:pt x="116797" y="20799"/>
                  </a:lnTo>
                  <a:lnTo>
                    <a:pt x="106112" y="5180"/>
                  </a:lnTo>
                  <a:lnTo>
                    <a:pt x="97648" y="1249"/>
                  </a:lnTo>
                  <a:lnTo>
                    <a:pt x="75764" y="0"/>
                  </a:lnTo>
                  <a:lnTo>
                    <a:pt x="56680" y="6464"/>
                  </a:lnTo>
                  <a:lnTo>
                    <a:pt x="48315" y="11464"/>
                  </a:lnTo>
                  <a:lnTo>
                    <a:pt x="35901" y="26377"/>
                  </a:lnTo>
                  <a:lnTo>
                    <a:pt x="30953" y="35267"/>
                  </a:lnTo>
                  <a:lnTo>
                    <a:pt x="28575" y="57624"/>
                  </a:lnTo>
                  <a:lnTo>
                    <a:pt x="36580" y="104515"/>
                  </a:lnTo>
                  <a:lnTo>
                    <a:pt x="51653" y="136927"/>
                  </a:lnTo>
                  <a:lnTo>
                    <a:pt x="67411" y="151939"/>
                  </a:lnTo>
                  <a:lnTo>
                    <a:pt x="76526" y="157580"/>
                  </a:lnTo>
                  <a:lnTo>
                    <a:pt x="99132" y="160728"/>
                  </a:lnTo>
                  <a:lnTo>
                    <a:pt x="111712" y="159929"/>
                  </a:lnTo>
                  <a:lnTo>
                    <a:pt x="121268" y="155888"/>
                  </a:lnTo>
                  <a:lnTo>
                    <a:pt x="157928" y="116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43274" y="446613"/>
              <a:ext cx="105286" cy="125512"/>
            </a:xfrm>
            <a:custGeom>
              <a:avLst/>
              <a:gdLst/>
              <a:ahLst/>
              <a:cxnLst/>
              <a:rect l="0" t="0" r="0" b="0"/>
              <a:pathLst>
                <a:path w="105286" h="125512">
                  <a:moveTo>
                    <a:pt x="0" y="37697"/>
                  </a:moveTo>
                  <a:lnTo>
                    <a:pt x="3120" y="80389"/>
                  </a:lnTo>
                  <a:lnTo>
                    <a:pt x="15619" y="125511"/>
                  </a:lnTo>
                  <a:lnTo>
                    <a:pt x="5841" y="86003"/>
                  </a:lnTo>
                  <a:lnTo>
                    <a:pt x="1731" y="38882"/>
                  </a:lnTo>
                  <a:lnTo>
                    <a:pt x="7009" y="14437"/>
                  </a:lnTo>
                  <a:lnTo>
                    <a:pt x="11692" y="4643"/>
                  </a:lnTo>
                  <a:lnTo>
                    <a:pt x="17153" y="453"/>
                  </a:lnTo>
                  <a:lnTo>
                    <a:pt x="23134" y="0"/>
                  </a:lnTo>
                  <a:lnTo>
                    <a:pt x="29461" y="2037"/>
                  </a:lnTo>
                  <a:lnTo>
                    <a:pt x="42730" y="13660"/>
                  </a:lnTo>
                  <a:lnTo>
                    <a:pt x="84282" y="73065"/>
                  </a:lnTo>
                  <a:lnTo>
                    <a:pt x="105285" y="1113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59088" y="410635"/>
              <a:ext cx="115814" cy="157904"/>
            </a:xfrm>
            <a:custGeom>
              <a:avLst/>
              <a:gdLst/>
              <a:ahLst/>
              <a:cxnLst/>
              <a:rect l="0" t="0" r="0" b="0"/>
              <a:pathLst>
                <a:path w="115814" h="157904">
                  <a:moveTo>
                    <a:pt x="0" y="105261"/>
                  </a:moveTo>
                  <a:lnTo>
                    <a:pt x="11178" y="94083"/>
                  </a:lnTo>
                  <a:lnTo>
                    <a:pt x="29144" y="88594"/>
                  </a:lnTo>
                  <a:lnTo>
                    <a:pt x="73217" y="79482"/>
                  </a:lnTo>
                  <a:lnTo>
                    <a:pt x="99552" y="64217"/>
                  </a:lnTo>
                  <a:lnTo>
                    <a:pt x="104973" y="55672"/>
                  </a:lnTo>
                  <a:lnTo>
                    <a:pt x="110995" y="33698"/>
                  </a:lnTo>
                  <a:lnTo>
                    <a:pt x="109092" y="23627"/>
                  </a:lnTo>
                  <a:lnTo>
                    <a:pt x="97618" y="6198"/>
                  </a:lnTo>
                  <a:lnTo>
                    <a:pt x="88475" y="1784"/>
                  </a:lnTo>
                  <a:lnTo>
                    <a:pt x="65838" y="0"/>
                  </a:lnTo>
                  <a:lnTo>
                    <a:pt x="46419" y="6226"/>
                  </a:lnTo>
                  <a:lnTo>
                    <a:pt x="37965" y="11161"/>
                  </a:lnTo>
                  <a:lnTo>
                    <a:pt x="25452" y="26004"/>
                  </a:lnTo>
                  <a:lnTo>
                    <a:pt x="20477" y="34876"/>
                  </a:lnTo>
                  <a:lnTo>
                    <a:pt x="18069" y="57211"/>
                  </a:lnTo>
                  <a:lnTo>
                    <a:pt x="22068" y="81566"/>
                  </a:lnTo>
                  <a:lnTo>
                    <a:pt x="31645" y="104088"/>
                  </a:lnTo>
                  <a:lnTo>
                    <a:pt x="55779" y="130910"/>
                  </a:lnTo>
                  <a:lnTo>
                    <a:pt x="93036" y="151358"/>
                  </a:lnTo>
                  <a:lnTo>
                    <a:pt x="115813" y="1579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35702" y="431814"/>
              <a:ext cx="170827" cy="126966"/>
            </a:xfrm>
            <a:custGeom>
              <a:avLst/>
              <a:gdLst/>
              <a:ahLst/>
              <a:cxnLst/>
              <a:rect l="0" t="0" r="0" b="0"/>
              <a:pathLst>
                <a:path w="170827" h="126966">
                  <a:moveTo>
                    <a:pt x="65541" y="94610"/>
                  </a:moveTo>
                  <a:lnTo>
                    <a:pt x="82309" y="89021"/>
                  </a:lnTo>
                  <a:lnTo>
                    <a:pt x="93660" y="76918"/>
                  </a:lnTo>
                  <a:lnTo>
                    <a:pt x="98325" y="68778"/>
                  </a:lnTo>
                  <a:lnTo>
                    <a:pt x="100389" y="47254"/>
                  </a:lnTo>
                  <a:lnTo>
                    <a:pt x="96237" y="24430"/>
                  </a:lnTo>
                  <a:lnTo>
                    <a:pt x="86593" y="6487"/>
                  </a:lnTo>
                  <a:lnTo>
                    <a:pt x="78406" y="1936"/>
                  </a:lnTo>
                  <a:lnTo>
                    <a:pt x="56831" y="0"/>
                  </a:lnTo>
                  <a:lnTo>
                    <a:pt x="34763" y="9277"/>
                  </a:lnTo>
                  <a:lnTo>
                    <a:pt x="15597" y="25099"/>
                  </a:lnTo>
                  <a:lnTo>
                    <a:pt x="3180" y="43829"/>
                  </a:lnTo>
                  <a:lnTo>
                    <a:pt x="0" y="63852"/>
                  </a:lnTo>
                  <a:lnTo>
                    <a:pt x="7491" y="105302"/>
                  </a:lnTo>
                  <a:lnTo>
                    <a:pt x="12803" y="113437"/>
                  </a:lnTo>
                  <a:lnTo>
                    <a:pt x="28064" y="125594"/>
                  </a:lnTo>
                  <a:lnTo>
                    <a:pt x="37046" y="126965"/>
                  </a:lnTo>
                  <a:lnTo>
                    <a:pt x="56386" y="122248"/>
                  </a:lnTo>
                  <a:lnTo>
                    <a:pt x="64117" y="115375"/>
                  </a:lnTo>
                  <a:lnTo>
                    <a:pt x="84930" y="73842"/>
                  </a:lnTo>
                  <a:lnTo>
                    <a:pt x="88996" y="63217"/>
                  </a:lnTo>
                  <a:lnTo>
                    <a:pt x="92876" y="59644"/>
                  </a:lnTo>
                  <a:lnTo>
                    <a:pt x="96632" y="60771"/>
                  </a:lnTo>
                  <a:lnTo>
                    <a:pt x="124184" y="94747"/>
                  </a:lnTo>
                  <a:lnTo>
                    <a:pt x="170826" y="126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49076" y="284269"/>
              <a:ext cx="41681" cy="273742"/>
            </a:xfrm>
            <a:custGeom>
              <a:avLst/>
              <a:gdLst/>
              <a:ahLst/>
              <a:cxnLst/>
              <a:rect l="0" t="0" r="0" b="0"/>
              <a:pathLst>
                <a:path w="41681" h="273742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057" y="147606"/>
                  </a:lnTo>
                  <a:lnTo>
                    <a:pt x="17550" y="195164"/>
                  </a:lnTo>
                  <a:lnTo>
                    <a:pt x="31238" y="251157"/>
                  </a:lnTo>
                  <a:lnTo>
                    <a:pt x="4168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43357" y="379025"/>
              <a:ext cx="189514" cy="17937"/>
            </a:xfrm>
            <a:custGeom>
              <a:avLst/>
              <a:gdLst/>
              <a:ahLst/>
              <a:cxnLst/>
              <a:rect l="0" t="0" r="0" b="0"/>
              <a:pathLst>
                <a:path w="189514" h="17937">
                  <a:moveTo>
                    <a:pt x="189513" y="0"/>
                  </a:moveTo>
                  <a:lnTo>
                    <a:pt x="154721" y="14472"/>
                  </a:lnTo>
                  <a:lnTo>
                    <a:pt x="110444" y="17936"/>
                  </a:lnTo>
                  <a:lnTo>
                    <a:pt x="52969" y="123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222341" y="210569"/>
              <a:ext cx="136872" cy="379027"/>
            </a:xfrm>
            <a:custGeom>
              <a:avLst/>
              <a:gdLst/>
              <a:ahLst/>
              <a:cxnLst/>
              <a:rect l="0" t="0" r="0" b="0"/>
              <a:pathLst>
                <a:path w="136872" h="379027">
                  <a:moveTo>
                    <a:pt x="0" y="0"/>
                  </a:moveTo>
                  <a:lnTo>
                    <a:pt x="11453" y="54145"/>
                  </a:lnTo>
                  <a:lnTo>
                    <a:pt x="19160" y="114681"/>
                  </a:lnTo>
                  <a:lnTo>
                    <a:pt x="27918" y="168493"/>
                  </a:lnTo>
                  <a:lnTo>
                    <a:pt x="30499" y="216170"/>
                  </a:lnTo>
                  <a:lnTo>
                    <a:pt x="31264" y="267342"/>
                  </a:lnTo>
                  <a:lnTo>
                    <a:pt x="31490" y="309020"/>
                  </a:lnTo>
                  <a:lnTo>
                    <a:pt x="31522" y="308959"/>
                  </a:lnTo>
                  <a:lnTo>
                    <a:pt x="37162" y="275239"/>
                  </a:lnTo>
                  <a:lnTo>
                    <a:pt x="51826" y="242600"/>
                  </a:lnTo>
                  <a:lnTo>
                    <a:pt x="59117" y="237772"/>
                  </a:lnTo>
                  <a:lnTo>
                    <a:pt x="67487" y="236894"/>
                  </a:lnTo>
                  <a:lnTo>
                    <a:pt x="76577" y="238648"/>
                  </a:lnTo>
                  <a:lnTo>
                    <a:pt x="83807" y="244497"/>
                  </a:lnTo>
                  <a:lnTo>
                    <a:pt x="118887" y="306548"/>
                  </a:lnTo>
                  <a:lnTo>
                    <a:pt x="132972" y="352665"/>
                  </a:lnTo>
                  <a:lnTo>
                    <a:pt x="13687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36246" y="210569"/>
              <a:ext cx="38822" cy="389556"/>
            </a:xfrm>
            <a:custGeom>
              <a:avLst/>
              <a:gdLst/>
              <a:ahLst/>
              <a:cxnLst/>
              <a:rect l="0" t="0" r="0" b="0"/>
              <a:pathLst>
                <a:path w="38822" h="389556">
                  <a:moveTo>
                    <a:pt x="7236" y="0"/>
                  </a:moveTo>
                  <a:lnTo>
                    <a:pt x="0" y="28726"/>
                  </a:lnTo>
                  <a:lnTo>
                    <a:pt x="477" y="88993"/>
                  </a:lnTo>
                  <a:lnTo>
                    <a:pt x="5901" y="141322"/>
                  </a:lnTo>
                  <a:lnTo>
                    <a:pt x="15378" y="192992"/>
                  </a:lnTo>
                  <a:lnTo>
                    <a:pt x="25116" y="252025"/>
                  </a:lnTo>
                  <a:lnTo>
                    <a:pt x="34240" y="306431"/>
                  </a:lnTo>
                  <a:lnTo>
                    <a:pt x="37917" y="361090"/>
                  </a:lnTo>
                  <a:lnTo>
                    <a:pt x="38821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38197" y="379025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42114"/>
                  </a:moveTo>
                  <a:lnTo>
                    <a:pt x="193542" y="26473"/>
                  </a:lnTo>
                  <a:lnTo>
                    <a:pt x="137319" y="14025"/>
                  </a:lnTo>
                  <a:lnTo>
                    <a:pt x="80806" y="11220"/>
                  </a:lnTo>
                  <a:lnTo>
                    <a:pt x="22028" y="34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20474" y="200041"/>
              <a:ext cx="280977" cy="368498"/>
            </a:xfrm>
            <a:custGeom>
              <a:avLst/>
              <a:gdLst/>
              <a:ahLst/>
              <a:cxnLst/>
              <a:rect l="0" t="0" r="0" b="0"/>
              <a:pathLst>
                <a:path w="280977" h="368498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234" y="132448"/>
                  </a:lnTo>
                  <a:lnTo>
                    <a:pt x="12429" y="195008"/>
                  </a:lnTo>
                  <a:lnTo>
                    <a:pt x="23946" y="256802"/>
                  </a:lnTo>
                  <a:lnTo>
                    <a:pt x="27004" y="291599"/>
                  </a:lnTo>
                  <a:lnTo>
                    <a:pt x="27434" y="290326"/>
                  </a:lnTo>
                  <a:lnTo>
                    <a:pt x="33712" y="260249"/>
                  </a:lnTo>
                  <a:lnTo>
                    <a:pt x="48486" y="236338"/>
                  </a:lnTo>
                  <a:lnTo>
                    <a:pt x="55793" y="233598"/>
                  </a:lnTo>
                  <a:lnTo>
                    <a:pt x="64174" y="234111"/>
                  </a:lnTo>
                  <a:lnTo>
                    <a:pt x="73271" y="236792"/>
                  </a:lnTo>
                  <a:lnTo>
                    <a:pt x="89618" y="249131"/>
                  </a:lnTo>
                  <a:lnTo>
                    <a:pt x="103511" y="266312"/>
                  </a:lnTo>
                  <a:lnTo>
                    <a:pt x="125834" y="321852"/>
                  </a:lnTo>
                  <a:lnTo>
                    <a:pt x="132048" y="366649"/>
                  </a:lnTo>
                  <a:lnTo>
                    <a:pt x="132558" y="364926"/>
                  </a:lnTo>
                  <a:lnTo>
                    <a:pt x="138965" y="328537"/>
                  </a:lnTo>
                  <a:lnTo>
                    <a:pt x="151180" y="309403"/>
                  </a:lnTo>
                  <a:lnTo>
                    <a:pt x="207899" y="263570"/>
                  </a:lnTo>
                  <a:lnTo>
                    <a:pt x="218220" y="256432"/>
                  </a:lnTo>
                  <a:lnTo>
                    <a:pt x="225101" y="246994"/>
                  </a:lnTo>
                  <a:lnTo>
                    <a:pt x="232746" y="224029"/>
                  </a:lnTo>
                  <a:lnTo>
                    <a:pt x="232445" y="213693"/>
                  </a:lnTo>
                  <a:lnTo>
                    <a:pt x="225872" y="195970"/>
                  </a:lnTo>
                  <a:lnTo>
                    <a:pt x="212032" y="183414"/>
                  </a:lnTo>
                  <a:lnTo>
                    <a:pt x="203428" y="178428"/>
                  </a:lnTo>
                  <a:lnTo>
                    <a:pt x="195352" y="178614"/>
                  </a:lnTo>
                  <a:lnTo>
                    <a:pt x="187629" y="182247"/>
                  </a:lnTo>
                  <a:lnTo>
                    <a:pt x="180141" y="188178"/>
                  </a:lnTo>
                  <a:lnTo>
                    <a:pt x="171820" y="207247"/>
                  </a:lnTo>
                  <a:lnTo>
                    <a:pt x="166479" y="257617"/>
                  </a:lnTo>
                  <a:lnTo>
                    <a:pt x="171987" y="281782"/>
                  </a:lnTo>
                  <a:lnTo>
                    <a:pt x="188242" y="311998"/>
                  </a:lnTo>
                  <a:lnTo>
                    <a:pt x="214696" y="343169"/>
                  </a:lnTo>
                  <a:lnTo>
                    <a:pt x="241060" y="359173"/>
                  </a:lnTo>
                  <a:lnTo>
                    <a:pt x="280976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42712" y="379025"/>
              <a:ext cx="224102" cy="184838"/>
            </a:xfrm>
            <a:custGeom>
              <a:avLst/>
              <a:gdLst/>
              <a:ahLst/>
              <a:cxnLst/>
              <a:rect l="0" t="0" r="0" b="0"/>
              <a:pathLst>
                <a:path w="224102" h="184838">
                  <a:moveTo>
                    <a:pt x="16666" y="31586"/>
                  </a:moveTo>
                  <a:lnTo>
                    <a:pt x="5488" y="42764"/>
                  </a:lnTo>
                  <a:lnTo>
                    <a:pt x="0" y="60731"/>
                  </a:lnTo>
                  <a:lnTo>
                    <a:pt x="30" y="100273"/>
                  </a:lnTo>
                  <a:lnTo>
                    <a:pt x="5762" y="129964"/>
                  </a:lnTo>
                  <a:lnTo>
                    <a:pt x="16109" y="154858"/>
                  </a:lnTo>
                  <a:lnTo>
                    <a:pt x="31626" y="171381"/>
                  </a:lnTo>
                  <a:lnTo>
                    <a:pt x="40678" y="177425"/>
                  </a:lnTo>
                  <a:lnTo>
                    <a:pt x="49052" y="177945"/>
                  </a:lnTo>
                  <a:lnTo>
                    <a:pt x="56974" y="174782"/>
                  </a:lnTo>
                  <a:lnTo>
                    <a:pt x="64595" y="169164"/>
                  </a:lnTo>
                  <a:lnTo>
                    <a:pt x="76182" y="153563"/>
                  </a:lnTo>
                  <a:lnTo>
                    <a:pt x="93153" y="109363"/>
                  </a:lnTo>
                  <a:lnTo>
                    <a:pt x="96903" y="106834"/>
                  </a:lnTo>
                  <a:lnTo>
                    <a:pt x="100573" y="110997"/>
                  </a:lnTo>
                  <a:lnTo>
                    <a:pt x="126805" y="157510"/>
                  </a:lnTo>
                  <a:lnTo>
                    <a:pt x="140096" y="173730"/>
                  </a:lnTo>
                  <a:lnTo>
                    <a:pt x="160041" y="182499"/>
                  </a:lnTo>
                  <a:lnTo>
                    <a:pt x="171911" y="184837"/>
                  </a:lnTo>
                  <a:lnTo>
                    <a:pt x="182164" y="184056"/>
                  </a:lnTo>
                  <a:lnTo>
                    <a:pt x="199794" y="176949"/>
                  </a:lnTo>
                  <a:lnTo>
                    <a:pt x="212310" y="159753"/>
                  </a:lnTo>
                  <a:lnTo>
                    <a:pt x="220602" y="136512"/>
                  </a:lnTo>
                  <a:lnTo>
                    <a:pt x="224101" y="98290"/>
                  </a:lnTo>
                  <a:lnTo>
                    <a:pt x="212323" y="36990"/>
                  </a:lnTo>
                  <a:lnTo>
                    <a:pt x="2061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16307" y="397171"/>
              <a:ext cx="269497" cy="152866"/>
            </a:xfrm>
            <a:custGeom>
              <a:avLst/>
              <a:gdLst/>
              <a:ahLst/>
              <a:cxnLst/>
              <a:rect l="0" t="0" r="0" b="0"/>
              <a:pathLst>
                <a:path w="269497" h="152866">
                  <a:moveTo>
                    <a:pt x="79983" y="23968"/>
                  </a:moveTo>
                  <a:lnTo>
                    <a:pt x="63215" y="12790"/>
                  </a:lnTo>
                  <a:lnTo>
                    <a:pt x="54767" y="11837"/>
                  </a:lnTo>
                  <a:lnTo>
                    <a:pt x="36021" y="17017"/>
                  </a:lnTo>
                  <a:lnTo>
                    <a:pt x="11325" y="33087"/>
                  </a:lnTo>
                  <a:lnTo>
                    <a:pt x="2675" y="52198"/>
                  </a:lnTo>
                  <a:lnTo>
                    <a:pt x="0" y="76289"/>
                  </a:lnTo>
                  <a:lnTo>
                    <a:pt x="2711" y="102594"/>
                  </a:lnTo>
                  <a:lnTo>
                    <a:pt x="10935" y="123644"/>
                  </a:lnTo>
                  <a:lnTo>
                    <a:pt x="16404" y="132533"/>
                  </a:lnTo>
                  <a:lnTo>
                    <a:pt x="34958" y="145529"/>
                  </a:lnTo>
                  <a:lnTo>
                    <a:pt x="57632" y="152865"/>
                  </a:lnTo>
                  <a:lnTo>
                    <a:pt x="79408" y="152225"/>
                  </a:lnTo>
                  <a:lnTo>
                    <a:pt x="87788" y="146908"/>
                  </a:lnTo>
                  <a:lnTo>
                    <a:pt x="100220" y="128521"/>
                  </a:lnTo>
                  <a:lnTo>
                    <a:pt x="108206" y="91862"/>
                  </a:lnTo>
                  <a:lnTo>
                    <a:pt x="103835" y="68181"/>
                  </a:lnTo>
                  <a:lnTo>
                    <a:pt x="80134" y="20735"/>
                  </a:lnTo>
                  <a:lnTo>
                    <a:pt x="142810" y="76829"/>
                  </a:lnTo>
                  <a:lnTo>
                    <a:pt x="155869" y="91916"/>
                  </a:lnTo>
                  <a:lnTo>
                    <a:pt x="178995" y="143711"/>
                  </a:lnTo>
                  <a:lnTo>
                    <a:pt x="177410" y="138019"/>
                  </a:lnTo>
                  <a:lnTo>
                    <a:pt x="151255" y="86060"/>
                  </a:lnTo>
                  <a:lnTo>
                    <a:pt x="145554" y="49645"/>
                  </a:lnTo>
                  <a:lnTo>
                    <a:pt x="150459" y="29141"/>
                  </a:lnTo>
                  <a:lnTo>
                    <a:pt x="155044" y="20398"/>
                  </a:lnTo>
                  <a:lnTo>
                    <a:pt x="172615" y="7564"/>
                  </a:lnTo>
                  <a:lnTo>
                    <a:pt x="183851" y="2503"/>
                  </a:lnTo>
                  <a:lnTo>
                    <a:pt x="205695" y="0"/>
                  </a:lnTo>
                  <a:lnTo>
                    <a:pt x="260083" y="10989"/>
                  </a:lnTo>
                  <a:lnTo>
                    <a:pt x="269496" y="13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25095" y="227360"/>
              <a:ext cx="160751" cy="318866"/>
            </a:xfrm>
            <a:custGeom>
              <a:avLst/>
              <a:gdLst/>
              <a:ahLst/>
              <a:cxnLst/>
              <a:rect l="0" t="0" r="0" b="0"/>
              <a:pathLst>
                <a:path w="160751" h="318866">
                  <a:moveTo>
                    <a:pt x="65993" y="235893"/>
                  </a:moveTo>
                  <a:lnTo>
                    <a:pt x="71582" y="219126"/>
                  </a:lnTo>
                  <a:lnTo>
                    <a:pt x="69719" y="213017"/>
                  </a:lnTo>
                  <a:lnTo>
                    <a:pt x="64968" y="207774"/>
                  </a:lnTo>
                  <a:lnTo>
                    <a:pt x="58290" y="203109"/>
                  </a:lnTo>
                  <a:lnTo>
                    <a:pt x="50329" y="201169"/>
                  </a:lnTo>
                  <a:lnTo>
                    <a:pt x="32126" y="202133"/>
                  </a:lnTo>
                  <a:lnTo>
                    <a:pt x="24697" y="206367"/>
                  </a:lnTo>
                  <a:lnTo>
                    <a:pt x="13324" y="220431"/>
                  </a:lnTo>
                  <a:lnTo>
                    <a:pt x="345" y="248080"/>
                  </a:lnTo>
                  <a:lnTo>
                    <a:pt x="0" y="258056"/>
                  </a:lnTo>
                  <a:lnTo>
                    <a:pt x="5857" y="278499"/>
                  </a:lnTo>
                  <a:lnTo>
                    <a:pt x="22308" y="309738"/>
                  </a:lnTo>
                  <a:lnTo>
                    <a:pt x="31021" y="315539"/>
                  </a:lnTo>
                  <a:lnTo>
                    <a:pt x="53179" y="318865"/>
                  </a:lnTo>
                  <a:lnTo>
                    <a:pt x="72386" y="313324"/>
                  </a:lnTo>
                  <a:lnTo>
                    <a:pt x="80784" y="308571"/>
                  </a:lnTo>
                  <a:lnTo>
                    <a:pt x="93233" y="293931"/>
                  </a:lnTo>
                  <a:lnTo>
                    <a:pt x="106820" y="259719"/>
                  </a:lnTo>
                  <a:lnTo>
                    <a:pt x="115134" y="212537"/>
                  </a:lnTo>
                  <a:lnTo>
                    <a:pt x="117598" y="161513"/>
                  </a:lnTo>
                  <a:lnTo>
                    <a:pt x="115209" y="109350"/>
                  </a:lnTo>
                  <a:lnTo>
                    <a:pt x="107092" y="59969"/>
                  </a:lnTo>
                  <a:lnTo>
                    <a:pt x="93868" y="6951"/>
                  </a:lnTo>
                  <a:lnTo>
                    <a:pt x="89256" y="1377"/>
                  </a:lnTo>
                  <a:lnTo>
                    <a:pt x="83841" y="0"/>
                  </a:lnTo>
                  <a:lnTo>
                    <a:pt x="77892" y="1422"/>
                  </a:lnTo>
                  <a:lnTo>
                    <a:pt x="72756" y="5880"/>
                  </a:lnTo>
                  <a:lnTo>
                    <a:pt x="63929" y="20191"/>
                  </a:lnTo>
                  <a:lnTo>
                    <a:pt x="62346" y="41370"/>
                  </a:lnTo>
                  <a:lnTo>
                    <a:pt x="65272" y="93094"/>
                  </a:lnTo>
                  <a:lnTo>
                    <a:pt x="75426" y="148371"/>
                  </a:lnTo>
                  <a:lnTo>
                    <a:pt x="98748" y="198111"/>
                  </a:lnTo>
                  <a:lnTo>
                    <a:pt x="139795" y="251092"/>
                  </a:lnTo>
                  <a:lnTo>
                    <a:pt x="160750" y="2674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43772" y="44219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1464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43772" y="3369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180642" y="273740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4" y="156331"/>
                  </a:lnTo>
                  <a:lnTo>
                    <a:pt x="9878" y="206978"/>
                  </a:lnTo>
                  <a:lnTo>
                    <a:pt x="15990" y="260424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075357" y="347440"/>
              <a:ext cx="200043" cy="30986"/>
            </a:xfrm>
            <a:custGeom>
              <a:avLst/>
              <a:gdLst/>
              <a:ahLst/>
              <a:cxnLst/>
              <a:rect l="0" t="0" r="0" b="0"/>
              <a:pathLst>
                <a:path w="200043" h="30986">
                  <a:moveTo>
                    <a:pt x="200042" y="0"/>
                  </a:moveTo>
                  <a:lnTo>
                    <a:pt x="144997" y="17958"/>
                  </a:lnTo>
                  <a:lnTo>
                    <a:pt x="93589" y="28547"/>
                  </a:lnTo>
                  <a:lnTo>
                    <a:pt x="38374" y="30985"/>
                  </a:lnTo>
                  <a:lnTo>
                    <a:pt x="19785" y="2819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489966" y="222364"/>
              <a:ext cx="259216" cy="377896"/>
            </a:xfrm>
            <a:custGeom>
              <a:avLst/>
              <a:gdLst/>
              <a:ahLst/>
              <a:cxnLst/>
              <a:rect l="0" t="0" r="0" b="0"/>
              <a:pathLst>
                <a:path w="259216" h="377896">
                  <a:moveTo>
                    <a:pt x="101287" y="272475"/>
                  </a:moveTo>
                  <a:lnTo>
                    <a:pt x="85646" y="254494"/>
                  </a:lnTo>
                  <a:lnTo>
                    <a:pt x="77569" y="237577"/>
                  </a:lnTo>
                  <a:lnTo>
                    <a:pt x="63840" y="224599"/>
                  </a:lnTo>
                  <a:lnTo>
                    <a:pt x="55265" y="219501"/>
                  </a:lnTo>
                  <a:lnTo>
                    <a:pt x="47209" y="218442"/>
                  </a:lnTo>
                  <a:lnTo>
                    <a:pt x="32020" y="223504"/>
                  </a:lnTo>
                  <a:lnTo>
                    <a:pt x="10314" y="245097"/>
                  </a:lnTo>
                  <a:lnTo>
                    <a:pt x="2363" y="266936"/>
                  </a:lnTo>
                  <a:lnTo>
                    <a:pt x="0" y="291070"/>
                  </a:lnTo>
                  <a:lnTo>
                    <a:pt x="11029" y="345850"/>
                  </a:lnTo>
                  <a:lnTo>
                    <a:pt x="26452" y="372075"/>
                  </a:lnTo>
                  <a:lnTo>
                    <a:pt x="33850" y="376309"/>
                  </a:lnTo>
                  <a:lnTo>
                    <a:pt x="51428" y="377895"/>
                  </a:lnTo>
                  <a:lnTo>
                    <a:pt x="58689" y="374341"/>
                  </a:lnTo>
                  <a:lnTo>
                    <a:pt x="69877" y="361032"/>
                  </a:lnTo>
                  <a:lnTo>
                    <a:pt x="90320" y="305439"/>
                  </a:lnTo>
                  <a:lnTo>
                    <a:pt x="98038" y="266644"/>
                  </a:lnTo>
                  <a:lnTo>
                    <a:pt x="106234" y="212312"/>
                  </a:lnTo>
                  <a:lnTo>
                    <a:pt x="110163" y="161842"/>
                  </a:lnTo>
                  <a:lnTo>
                    <a:pt x="111326" y="102434"/>
                  </a:lnTo>
                  <a:lnTo>
                    <a:pt x="106082" y="51557"/>
                  </a:lnTo>
                  <a:lnTo>
                    <a:pt x="97119" y="6846"/>
                  </a:lnTo>
                  <a:lnTo>
                    <a:pt x="93829" y="633"/>
                  </a:lnTo>
                  <a:lnTo>
                    <a:pt x="90466" y="0"/>
                  </a:lnTo>
                  <a:lnTo>
                    <a:pt x="87054" y="3087"/>
                  </a:lnTo>
                  <a:lnTo>
                    <a:pt x="76663" y="29790"/>
                  </a:lnTo>
                  <a:lnTo>
                    <a:pt x="71078" y="83074"/>
                  </a:lnTo>
                  <a:lnTo>
                    <a:pt x="71280" y="138757"/>
                  </a:lnTo>
                  <a:lnTo>
                    <a:pt x="77059" y="198540"/>
                  </a:lnTo>
                  <a:lnTo>
                    <a:pt x="80461" y="251478"/>
                  </a:lnTo>
                  <a:lnTo>
                    <a:pt x="85402" y="278351"/>
                  </a:lnTo>
                  <a:lnTo>
                    <a:pt x="89528" y="283411"/>
                  </a:lnTo>
                  <a:lnTo>
                    <a:pt x="94617" y="283275"/>
                  </a:lnTo>
                  <a:lnTo>
                    <a:pt x="106512" y="273766"/>
                  </a:lnTo>
                  <a:lnTo>
                    <a:pt x="119597" y="257841"/>
                  </a:lnTo>
                  <a:lnTo>
                    <a:pt x="139451" y="248423"/>
                  </a:lnTo>
                  <a:lnTo>
                    <a:pt x="195914" y="242378"/>
                  </a:lnTo>
                  <a:lnTo>
                    <a:pt x="240590" y="235741"/>
                  </a:lnTo>
                  <a:lnTo>
                    <a:pt x="249138" y="229268"/>
                  </a:lnTo>
                  <a:lnTo>
                    <a:pt x="253666" y="220274"/>
                  </a:lnTo>
                  <a:lnTo>
                    <a:pt x="255516" y="209598"/>
                  </a:lnTo>
                  <a:lnTo>
                    <a:pt x="253239" y="200141"/>
                  </a:lnTo>
                  <a:lnTo>
                    <a:pt x="241352" y="183395"/>
                  </a:lnTo>
                  <a:lnTo>
                    <a:pt x="221251" y="174392"/>
                  </a:lnTo>
                  <a:lnTo>
                    <a:pt x="209339" y="171991"/>
                  </a:lnTo>
                  <a:lnTo>
                    <a:pt x="186745" y="175563"/>
                  </a:lnTo>
                  <a:lnTo>
                    <a:pt x="166175" y="186119"/>
                  </a:lnTo>
                  <a:lnTo>
                    <a:pt x="149234" y="202509"/>
                  </a:lnTo>
                  <a:lnTo>
                    <a:pt x="140145" y="224611"/>
                  </a:lnTo>
                  <a:lnTo>
                    <a:pt x="137275" y="248863"/>
                  </a:lnTo>
                  <a:lnTo>
                    <a:pt x="139899" y="271339"/>
                  </a:lnTo>
                  <a:lnTo>
                    <a:pt x="153542" y="303724"/>
                  </a:lnTo>
                  <a:lnTo>
                    <a:pt x="177992" y="329957"/>
                  </a:lnTo>
                  <a:lnTo>
                    <a:pt x="200499" y="338967"/>
                  </a:lnTo>
                  <a:lnTo>
                    <a:pt x="223761" y="341801"/>
                  </a:lnTo>
                  <a:lnTo>
                    <a:pt x="259215" y="335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70238" y="396170"/>
              <a:ext cx="136872" cy="145284"/>
            </a:xfrm>
            <a:custGeom>
              <a:avLst/>
              <a:gdLst/>
              <a:ahLst/>
              <a:cxnLst/>
              <a:rect l="0" t="0" r="0" b="0"/>
              <a:pathLst>
                <a:path w="136872" h="145284">
                  <a:moveTo>
                    <a:pt x="136871" y="24969"/>
                  </a:moveTo>
                  <a:lnTo>
                    <a:pt x="125692" y="13791"/>
                  </a:lnTo>
                  <a:lnTo>
                    <a:pt x="96384" y="1250"/>
                  </a:lnTo>
                  <a:lnTo>
                    <a:pt x="74422" y="0"/>
                  </a:lnTo>
                  <a:lnTo>
                    <a:pt x="54134" y="4513"/>
                  </a:lnTo>
                  <a:lnTo>
                    <a:pt x="37318" y="14318"/>
                  </a:lnTo>
                  <a:lnTo>
                    <a:pt x="33068" y="22548"/>
                  </a:lnTo>
                  <a:lnTo>
                    <a:pt x="31465" y="44170"/>
                  </a:lnTo>
                  <a:lnTo>
                    <a:pt x="35014" y="54148"/>
                  </a:lnTo>
                  <a:lnTo>
                    <a:pt x="48317" y="71473"/>
                  </a:lnTo>
                  <a:lnTo>
                    <a:pt x="81127" y="88791"/>
                  </a:lnTo>
                  <a:lnTo>
                    <a:pt x="114894" y="101331"/>
                  </a:lnTo>
                  <a:lnTo>
                    <a:pt x="121050" y="108633"/>
                  </a:lnTo>
                  <a:lnTo>
                    <a:pt x="123984" y="118180"/>
                  </a:lnTo>
                  <a:lnTo>
                    <a:pt x="124770" y="129224"/>
                  </a:lnTo>
                  <a:lnTo>
                    <a:pt x="120615" y="136586"/>
                  </a:lnTo>
                  <a:lnTo>
                    <a:pt x="113166" y="141495"/>
                  </a:lnTo>
                  <a:lnTo>
                    <a:pt x="103520" y="144767"/>
                  </a:lnTo>
                  <a:lnTo>
                    <a:pt x="83444" y="145283"/>
                  </a:lnTo>
                  <a:lnTo>
                    <a:pt x="26586" y="134140"/>
                  </a:lnTo>
                  <a:lnTo>
                    <a:pt x="0" y="130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956547" y="420428"/>
              <a:ext cx="108490" cy="144658"/>
            </a:xfrm>
            <a:custGeom>
              <a:avLst/>
              <a:gdLst/>
              <a:ahLst/>
              <a:cxnLst/>
              <a:rect l="0" t="0" r="0" b="0"/>
              <a:pathLst>
                <a:path w="108490" h="144658">
                  <a:moveTo>
                    <a:pt x="87432" y="42825"/>
                  </a:moveTo>
                  <a:lnTo>
                    <a:pt x="77857" y="18779"/>
                  </a:lnTo>
                  <a:lnTo>
                    <a:pt x="67189" y="4452"/>
                  </a:lnTo>
                  <a:lnTo>
                    <a:pt x="59898" y="865"/>
                  </a:lnTo>
                  <a:lnTo>
                    <a:pt x="42440" y="0"/>
                  </a:lnTo>
                  <a:lnTo>
                    <a:pt x="26101" y="6634"/>
                  </a:lnTo>
                  <a:lnTo>
                    <a:pt x="18469" y="11679"/>
                  </a:lnTo>
                  <a:lnTo>
                    <a:pt x="6869" y="29762"/>
                  </a:lnTo>
                  <a:lnTo>
                    <a:pt x="2137" y="41136"/>
                  </a:lnTo>
                  <a:lnTo>
                    <a:pt x="0" y="66251"/>
                  </a:lnTo>
                  <a:lnTo>
                    <a:pt x="8160" y="114913"/>
                  </a:lnTo>
                  <a:lnTo>
                    <a:pt x="13527" y="123639"/>
                  </a:lnTo>
                  <a:lnTo>
                    <a:pt x="28849" y="136454"/>
                  </a:lnTo>
                  <a:lnTo>
                    <a:pt x="68384" y="144657"/>
                  </a:lnTo>
                  <a:lnTo>
                    <a:pt x="87935" y="143456"/>
                  </a:lnTo>
                  <a:lnTo>
                    <a:pt x="108489" y="137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104979" y="451759"/>
              <a:ext cx="54814" cy="108654"/>
            </a:xfrm>
            <a:custGeom>
              <a:avLst/>
              <a:gdLst/>
              <a:ahLst/>
              <a:cxnLst/>
              <a:rect l="0" t="0" r="0" b="0"/>
              <a:pathLst>
                <a:path w="54814" h="108654">
                  <a:moveTo>
                    <a:pt x="2171" y="64137"/>
                  </a:moveTo>
                  <a:lnTo>
                    <a:pt x="16826" y="108099"/>
                  </a:lnTo>
                  <a:lnTo>
                    <a:pt x="17790" y="108653"/>
                  </a:lnTo>
                  <a:lnTo>
                    <a:pt x="15742" y="93670"/>
                  </a:lnTo>
                  <a:lnTo>
                    <a:pt x="0" y="52033"/>
                  </a:lnTo>
                  <a:lnTo>
                    <a:pt x="426" y="26782"/>
                  </a:lnTo>
                  <a:lnTo>
                    <a:pt x="4517" y="17007"/>
                  </a:lnTo>
                  <a:lnTo>
                    <a:pt x="18422" y="3026"/>
                  </a:lnTo>
                  <a:lnTo>
                    <a:pt x="25873" y="0"/>
                  </a:lnTo>
                  <a:lnTo>
                    <a:pt x="54813" y="9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244021" y="494839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10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233492" y="347440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286134" y="273740"/>
              <a:ext cx="156518" cy="266004"/>
            </a:xfrm>
            <a:custGeom>
              <a:avLst/>
              <a:gdLst/>
              <a:ahLst/>
              <a:cxnLst/>
              <a:rect l="0" t="0" r="0" b="0"/>
              <a:pathLst>
                <a:path w="156518" h="266004">
                  <a:moveTo>
                    <a:pt x="0" y="0"/>
                  </a:moveTo>
                  <a:lnTo>
                    <a:pt x="19129" y="63451"/>
                  </a:lnTo>
                  <a:lnTo>
                    <a:pt x="40001" y="124664"/>
                  </a:lnTo>
                  <a:lnTo>
                    <a:pt x="50146" y="187752"/>
                  </a:lnTo>
                  <a:lnTo>
                    <a:pt x="63767" y="251066"/>
                  </a:lnTo>
                  <a:lnTo>
                    <a:pt x="68116" y="266003"/>
                  </a:lnTo>
                  <a:lnTo>
                    <a:pt x="66150" y="260943"/>
                  </a:lnTo>
                  <a:lnTo>
                    <a:pt x="64930" y="221864"/>
                  </a:lnTo>
                  <a:lnTo>
                    <a:pt x="69022" y="200382"/>
                  </a:lnTo>
                  <a:lnTo>
                    <a:pt x="83493" y="174146"/>
                  </a:lnTo>
                  <a:lnTo>
                    <a:pt x="90757" y="171080"/>
                  </a:lnTo>
                  <a:lnTo>
                    <a:pt x="99110" y="171375"/>
                  </a:lnTo>
                  <a:lnTo>
                    <a:pt x="108187" y="173912"/>
                  </a:lnTo>
                  <a:lnTo>
                    <a:pt x="124513" y="186089"/>
                  </a:lnTo>
                  <a:lnTo>
                    <a:pt x="154057" y="222502"/>
                  </a:lnTo>
                  <a:lnTo>
                    <a:pt x="156517" y="232563"/>
                  </a:lnTo>
                  <a:lnTo>
                    <a:pt x="153012" y="253100"/>
                  </a:lnTo>
                  <a:lnTo>
                    <a:pt x="146462" y="258811"/>
                  </a:lnTo>
                  <a:lnTo>
                    <a:pt x="137416" y="261448"/>
                  </a:lnTo>
                  <a:lnTo>
                    <a:pt x="105447" y="259570"/>
                  </a:lnTo>
                  <a:lnTo>
                    <a:pt x="73748" y="248486"/>
                  </a:lnTo>
                  <a:lnTo>
                    <a:pt x="55004" y="236780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454591" y="426793"/>
              <a:ext cx="147399" cy="131218"/>
            </a:xfrm>
            <a:custGeom>
              <a:avLst/>
              <a:gdLst/>
              <a:ahLst/>
              <a:cxnLst/>
              <a:rect l="0" t="0" r="0" b="0"/>
              <a:pathLst>
                <a:path w="147399" h="131218">
                  <a:moveTo>
                    <a:pt x="0" y="46989"/>
                  </a:moveTo>
                  <a:lnTo>
                    <a:pt x="42692" y="50108"/>
                  </a:lnTo>
                  <a:lnTo>
                    <a:pt x="89931" y="56054"/>
                  </a:lnTo>
                  <a:lnTo>
                    <a:pt x="99728" y="53032"/>
                  </a:lnTo>
                  <a:lnTo>
                    <a:pt x="107429" y="47508"/>
                  </a:lnTo>
                  <a:lnTo>
                    <a:pt x="113734" y="40316"/>
                  </a:lnTo>
                  <a:lnTo>
                    <a:pt x="115596" y="32012"/>
                  </a:lnTo>
                  <a:lnTo>
                    <a:pt x="111428" y="13426"/>
                  </a:lnTo>
                  <a:lnTo>
                    <a:pt x="104700" y="7066"/>
                  </a:lnTo>
                  <a:lnTo>
                    <a:pt x="84748" y="0"/>
                  </a:lnTo>
                  <a:lnTo>
                    <a:pt x="52796" y="1611"/>
                  </a:lnTo>
                  <a:lnTo>
                    <a:pt x="44556" y="6208"/>
                  </a:lnTo>
                  <a:lnTo>
                    <a:pt x="32281" y="20675"/>
                  </a:lnTo>
                  <a:lnTo>
                    <a:pt x="29165" y="41923"/>
                  </a:lnTo>
                  <a:lnTo>
                    <a:pt x="32849" y="64625"/>
                  </a:lnTo>
                  <a:lnTo>
                    <a:pt x="48077" y="90559"/>
                  </a:lnTo>
                  <a:lnTo>
                    <a:pt x="60753" y="105738"/>
                  </a:lnTo>
                  <a:lnTo>
                    <a:pt x="86631" y="121848"/>
                  </a:lnTo>
                  <a:lnTo>
                    <a:pt x="147398" y="1312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657281" y="442196"/>
              <a:ext cx="92967" cy="147400"/>
            </a:xfrm>
            <a:custGeom>
              <a:avLst/>
              <a:gdLst/>
              <a:ahLst/>
              <a:cxnLst/>
              <a:rect l="0" t="0" r="0" b="0"/>
              <a:pathLst>
                <a:path w="92967" h="147400">
                  <a:moveTo>
                    <a:pt x="71050" y="0"/>
                  </a:moveTo>
                  <a:lnTo>
                    <a:pt x="12434" y="5590"/>
                  </a:lnTo>
                  <a:lnTo>
                    <a:pt x="5067" y="10746"/>
                  </a:lnTo>
                  <a:lnTo>
                    <a:pt x="1325" y="17692"/>
                  </a:lnTo>
                  <a:lnTo>
                    <a:pt x="0" y="25833"/>
                  </a:lnTo>
                  <a:lnTo>
                    <a:pt x="2627" y="33600"/>
                  </a:lnTo>
                  <a:lnTo>
                    <a:pt x="14903" y="48469"/>
                  </a:lnTo>
                  <a:lnTo>
                    <a:pt x="71667" y="82124"/>
                  </a:lnTo>
                  <a:lnTo>
                    <a:pt x="86142" y="98501"/>
                  </a:lnTo>
                  <a:lnTo>
                    <a:pt x="91640" y="107781"/>
                  </a:lnTo>
                  <a:lnTo>
                    <a:pt x="92966" y="116308"/>
                  </a:lnTo>
                  <a:lnTo>
                    <a:pt x="91509" y="124332"/>
                  </a:lnTo>
                  <a:lnTo>
                    <a:pt x="88200" y="132021"/>
                  </a:lnTo>
                  <a:lnTo>
                    <a:pt x="81313" y="137147"/>
                  </a:lnTo>
                  <a:lnTo>
                    <a:pt x="51605" y="144362"/>
                  </a:lnTo>
                  <a:lnTo>
                    <a:pt x="1840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791503" y="57906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546235" y="1755561"/>
            <a:ext cx="268803" cy="346698"/>
          </a:xfrm>
          <a:custGeom>
            <a:avLst/>
            <a:gdLst/>
            <a:ahLst/>
            <a:cxnLst/>
            <a:rect l="0" t="0" r="0" b="0"/>
            <a:pathLst>
              <a:path w="268803" h="346698">
                <a:moveTo>
                  <a:pt x="5589" y="0"/>
                </a:moveTo>
                <a:lnTo>
                  <a:pt x="0" y="16767"/>
                </a:lnTo>
                <a:lnTo>
                  <a:pt x="4045" y="75445"/>
                </a:lnTo>
                <a:lnTo>
                  <a:pt x="5284" y="135785"/>
                </a:lnTo>
                <a:lnTo>
                  <a:pt x="6699" y="196794"/>
                </a:lnTo>
                <a:lnTo>
                  <a:pt x="12807" y="245612"/>
                </a:lnTo>
                <a:lnTo>
                  <a:pt x="18583" y="304622"/>
                </a:lnTo>
                <a:lnTo>
                  <a:pt x="21271" y="318895"/>
                </a:lnTo>
                <a:lnTo>
                  <a:pt x="26572" y="329580"/>
                </a:lnTo>
                <a:lnTo>
                  <a:pt x="41821" y="344572"/>
                </a:lnTo>
                <a:lnTo>
                  <a:pt x="51971" y="346697"/>
                </a:lnTo>
                <a:lnTo>
                  <a:pt x="109819" y="333073"/>
                </a:lnTo>
                <a:lnTo>
                  <a:pt x="162355" y="327704"/>
                </a:lnTo>
                <a:lnTo>
                  <a:pt x="224725" y="329764"/>
                </a:lnTo>
                <a:lnTo>
                  <a:pt x="268802" y="33691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583410" y="1481820"/>
            <a:ext cx="5908660" cy="596543"/>
            <a:chOff x="583410" y="1481820"/>
            <a:chExt cx="5908660" cy="596543"/>
          </a:xfrm>
        </p:grpSpPr>
        <p:sp>
          <p:nvSpPr>
            <p:cNvPr id="62" name="Freeform 61"/>
            <p:cNvSpPr/>
            <p:nvPr/>
          </p:nvSpPr>
          <p:spPr>
            <a:xfrm>
              <a:off x="583410" y="1650276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1424" y="5589"/>
                  </a:lnTo>
                  <a:lnTo>
                    <a:pt x="81708" y="18211"/>
                  </a:lnTo>
                  <a:lnTo>
                    <a:pt x="33167" y="260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3938" y="1871374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20"/>
                  </a:lnTo>
                  <a:lnTo>
                    <a:pt x="3153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88736" y="1881903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126342" y="0"/>
                  </a:moveTo>
                  <a:lnTo>
                    <a:pt x="76844" y="55087"/>
                  </a:lnTo>
                  <a:lnTo>
                    <a:pt x="37608" y="11807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09793" y="1881903"/>
              <a:ext cx="105286" cy="157928"/>
            </a:xfrm>
            <a:custGeom>
              <a:avLst/>
              <a:gdLst/>
              <a:ahLst/>
              <a:cxnLst/>
              <a:rect l="0" t="0" r="0" b="0"/>
              <a:pathLst>
                <a:path w="105286" h="157928">
                  <a:moveTo>
                    <a:pt x="0" y="0"/>
                  </a:moveTo>
                  <a:lnTo>
                    <a:pt x="19128" y="55044"/>
                  </a:lnTo>
                  <a:lnTo>
                    <a:pt x="43120" y="100213"/>
                  </a:lnTo>
                  <a:lnTo>
                    <a:pt x="77342" y="138542"/>
                  </a:lnTo>
                  <a:lnTo>
                    <a:pt x="105285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130892" y="183978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120363" y="193454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451686" y="1629219"/>
              <a:ext cx="309401" cy="346736"/>
            </a:xfrm>
            <a:custGeom>
              <a:avLst/>
              <a:gdLst/>
              <a:ahLst/>
              <a:cxnLst/>
              <a:rect l="0" t="0" r="0" b="0"/>
              <a:pathLst>
                <a:path w="309401" h="346736">
                  <a:moveTo>
                    <a:pt x="5589" y="52642"/>
                  </a:moveTo>
                  <a:lnTo>
                    <a:pt x="0" y="69410"/>
                  </a:lnTo>
                  <a:lnTo>
                    <a:pt x="4045" y="128088"/>
                  </a:lnTo>
                  <a:lnTo>
                    <a:pt x="5284" y="182838"/>
                  </a:lnTo>
                  <a:lnTo>
                    <a:pt x="13935" y="238714"/>
                  </a:lnTo>
                  <a:lnTo>
                    <a:pt x="30028" y="291692"/>
                  </a:lnTo>
                  <a:lnTo>
                    <a:pt x="55390" y="330709"/>
                  </a:lnTo>
                  <a:lnTo>
                    <a:pt x="63356" y="335116"/>
                  </a:lnTo>
                  <a:lnTo>
                    <a:pt x="81566" y="336893"/>
                  </a:lnTo>
                  <a:lnTo>
                    <a:pt x="90166" y="333390"/>
                  </a:lnTo>
                  <a:lnTo>
                    <a:pt x="105960" y="320139"/>
                  </a:lnTo>
                  <a:lnTo>
                    <a:pt x="122416" y="287358"/>
                  </a:lnTo>
                  <a:lnTo>
                    <a:pt x="131222" y="242549"/>
                  </a:lnTo>
                  <a:lnTo>
                    <a:pt x="133798" y="242417"/>
                  </a:lnTo>
                  <a:lnTo>
                    <a:pt x="139780" y="251630"/>
                  </a:lnTo>
                  <a:lnTo>
                    <a:pt x="156272" y="283021"/>
                  </a:lnTo>
                  <a:lnTo>
                    <a:pt x="202313" y="338919"/>
                  </a:lnTo>
                  <a:lnTo>
                    <a:pt x="210438" y="344098"/>
                  </a:lnTo>
                  <a:lnTo>
                    <a:pt x="228824" y="346735"/>
                  </a:lnTo>
                  <a:lnTo>
                    <a:pt x="245575" y="340887"/>
                  </a:lnTo>
                  <a:lnTo>
                    <a:pt x="275392" y="318070"/>
                  </a:lnTo>
                  <a:lnTo>
                    <a:pt x="291161" y="286745"/>
                  </a:lnTo>
                  <a:lnTo>
                    <a:pt x="305800" y="233069"/>
                  </a:lnTo>
                  <a:lnTo>
                    <a:pt x="309400" y="184351"/>
                  </a:lnTo>
                  <a:lnTo>
                    <a:pt x="309297" y="134041"/>
                  </a:lnTo>
                  <a:lnTo>
                    <a:pt x="299374" y="77646"/>
                  </a:lnTo>
                  <a:lnTo>
                    <a:pt x="291112" y="17850"/>
                  </a:lnTo>
                  <a:lnTo>
                    <a:pt x="2898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04716" y="1728625"/>
              <a:ext cx="168457" cy="198449"/>
            </a:xfrm>
            <a:custGeom>
              <a:avLst/>
              <a:gdLst/>
              <a:ahLst/>
              <a:cxnLst/>
              <a:rect l="0" t="0" r="0" b="0"/>
              <a:pathLst>
                <a:path w="168457" h="198449">
                  <a:moveTo>
                    <a:pt x="0" y="69050"/>
                  </a:moveTo>
                  <a:lnTo>
                    <a:pt x="11178" y="80228"/>
                  </a:lnTo>
                  <a:lnTo>
                    <a:pt x="29144" y="85716"/>
                  </a:lnTo>
                  <a:lnTo>
                    <a:pt x="91142" y="88359"/>
                  </a:lnTo>
                  <a:lnTo>
                    <a:pt x="114207" y="84261"/>
                  </a:lnTo>
                  <a:lnTo>
                    <a:pt x="122931" y="79190"/>
                  </a:lnTo>
                  <a:lnTo>
                    <a:pt x="135744" y="64198"/>
                  </a:lnTo>
                  <a:lnTo>
                    <a:pt x="138459" y="55287"/>
                  </a:lnTo>
                  <a:lnTo>
                    <a:pt x="138356" y="36027"/>
                  </a:lnTo>
                  <a:lnTo>
                    <a:pt x="128172" y="18888"/>
                  </a:lnTo>
                  <a:lnTo>
                    <a:pt x="120543" y="11042"/>
                  </a:lnTo>
                  <a:lnTo>
                    <a:pt x="99588" y="2324"/>
                  </a:lnTo>
                  <a:lnTo>
                    <a:pt x="87449" y="0"/>
                  </a:lnTo>
                  <a:lnTo>
                    <a:pt x="64602" y="3656"/>
                  </a:lnTo>
                  <a:lnTo>
                    <a:pt x="53597" y="7906"/>
                  </a:lnTo>
                  <a:lnTo>
                    <a:pt x="45090" y="15419"/>
                  </a:lnTo>
                  <a:lnTo>
                    <a:pt x="32518" y="36245"/>
                  </a:lnTo>
                  <a:lnTo>
                    <a:pt x="29270" y="64219"/>
                  </a:lnTo>
                  <a:lnTo>
                    <a:pt x="36717" y="118658"/>
                  </a:lnTo>
                  <a:lnTo>
                    <a:pt x="57859" y="162037"/>
                  </a:lnTo>
                  <a:lnTo>
                    <a:pt x="70948" y="179008"/>
                  </a:lnTo>
                  <a:lnTo>
                    <a:pt x="97061" y="196126"/>
                  </a:lnTo>
                  <a:lnTo>
                    <a:pt x="116837" y="198448"/>
                  </a:lnTo>
                  <a:lnTo>
                    <a:pt x="144583" y="193178"/>
                  </a:lnTo>
                  <a:lnTo>
                    <a:pt x="168456" y="184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267970" y="1555519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3119" y="147998"/>
                  </a:lnTo>
                  <a:lnTo>
                    <a:pt x="8333" y="197099"/>
                  </a:lnTo>
                  <a:lnTo>
                    <a:pt x="15684" y="255613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45657" y="1723975"/>
              <a:ext cx="143499" cy="160153"/>
            </a:xfrm>
            <a:custGeom>
              <a:avLst/>
              <a:gdLst/>
              <a:ahLst/>
              <a:cxnLst/>
              <a:rect l="0" t="0" r="0" b="0"/>
              <a:pathLst>
                <a:path w="143499" h="160153">
                  <a:moveTo>
                    <a:pt x="48654" y="10529"/>
                  </a:moveTo>
                  <a:lnTo>
                    <a:pt x="24608" y="20104"/>
                  </a:lnTo>
                  <a:lnTo>
                    <a:pt x="10281" y="30772"/>
                  </a:lnTo>
                  <a:lnTo>
                    <a:pt x="2354" y="49552"/>
                  </a:lnTo>
                  <a:lnTo>
                    <a:pt x="0" y="73496"/>
                  </a:lnTo>
                  <a:lnTo>
                    <a:pt x="6422" y="112114"/>
                  </a:lnTo>
                  <a:lnTo>
                    <a:pt x="16627" y="135226"/>
                  </a:lnTo>
                  <a:lnTo>
                    <a:pt x="32080" y="150958"/>
                  </a:lnTo>
                  <a:lnTo>
                    <a:pt x="41114" y="156791"/>
                  </a:lnTo>
                  <a:lnTo>
                    <a:pt x="63631" y="160152"/>
                  </a:lnTo>
                  <a:lnTo>
                    <a:pt x="88066" y="156577"/>
                  </a:lnTo>
                  <a:lnTo>
                    <a:pt x="110624" y="147189"/>
                  </a:lnTo>
                  <a:lnTo>
                    <a:pt x="129229" y="128978"/>
                  </a:lnTo>
                  <a:lnTo>
                    <a:pt x="137466" y="117571"/>
                  </a:lnTo>
                  <a:lnTo>
                    <a:pt x="143498" y="95538"/>
                  </a:lnTo>
                  <a:lnTo>
                    <a:pt x="141110" y="74047"/>
                  </a:lnTo>
                  <a:lnTo>
                    <a:pt x="126612" y="43387"/>
                  </a:lnTo>
                  <a:lnTo>
                    <a:pt x="114108" y="26692"/>
                  </a:lnTo>
                  <a:lnTo>
                    <a:pt x="697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57065" y="1728915"/>
              <a:ext cx="132082" cy="139357"/>
            </a:xfrm>
            <a:custGeom>
              <a:avLst/>
              <a:gdLst/>
              <a:ahLst/>
              <a:cxnLst/>
              <a:rect l="0" t="0" r="0" b="0"/>
              <a:pathLst>
                <a:path w="132082" h="139357">
                  <a:moveTo>
                    <a:pt x="79402" y="5589"/>
                  </a:moveTo>
                  <a:lnTo>
                    <a:pt x="62634" y="0"/>
                  </a:lnTo>
                  <a:lnTo>
                    <a:pt x="45043" y="375"/>
                  </a:lnTo>
                  <a:lnTo>
                    <a:pt x="25527" y="5611"/>
                  </a:lnTo>
                  <a:lnTo>
                    <a:pt x="5155" y="15737"/>
                  </a:lnTo>
                  <a:lnTo>
                    <a:pt x="658" y="21713"/>
                  </a:lnTo>
                  <a:lnTo>
                    <a:pt x="0" y="28037"/>
                  </a:lnTo>
                  <a:lnTo>
                    <a:pt x="1901" y="34592"/>
                  </a:lnTo>
                  <a:lnTo>
                    <a:pt x="7847" y="40132"/>
                  </a:lnTo>
                  <a:lnTo>
                    <a:pt x="26933" y="49407"/>
                  </a:lnTo>
                  <a:lnTo>
                    <a:pt x="87758" y="63308"/>
                  </a:lnTo>
                  <a:lnTo>
                    <a:pt x="117753" y="80792"/>
                  </a:lnTo>
                  <a:lnTo>
                    <a:pt x="126026" y="87310"/>
                  </a:lnTo>
                  <a:lnTo>
                    <a:pt x="130372" y="95165"/>
                  </a:lnTo>
                  <a:lnTo>
                    <a:pt x="132081" y="113251"/>
                  </a:lnTo>
                  <a:lnTo>
                    <a:pt x="128559" y="120647"/>
                  </a:lnTo>
                  <a:lnTo>
                    <a:pt x="115288" y="131985"/>
                  </a:lnTo>
                  <a:lnTo>
                    <a:pt x="76907" y="139356"/>
                  </a:lnTo>
                  <a:lnTo>
                    <a:pt x="16231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53825" y="1523934"/>
              <a:ext cx="40571" cy="336913"/>
            </a:xfrm>
            <a:custGeom>
              <a:avLst/>
              <a:gdLst/>
              <a:ahLst/>
              <a:cxnLst/>
              <a:rect l="0" t="0" r="0" b="0"/>
              <a:pathLst>
                <a:path w="40571" h="336913">
                  <a:moveTo>
                    <a:pt x="19513" y="0"/>
                  </a:moveTo>
                  <a:lnTo>
                    <a:pt x="4858" y="55141"/>
                  </a:lnTo>
                  <a:lnTo>
                    <a:pt x="353" y="109145"/>
                  </a:lnTo>
                  <a:lnTo>
                    <a:pt x="0" y="172295"/>
                  </a:lnTo>
                  <a:lnTo>
                    <a:pt x="9983" y="229135"/>
                  </a:lnTo>
                  <a:lnTo>
                    <a:pt x="19808" y="280412"/>
                  </a:lnTo>
                  <a:lnTo>
                    <a:pt x="30129" y="315881"/>
                  </a:lnTo>
                  <a:lnTo>
                    <a:pt x="4057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15410" y="1639747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14282" y="0"/>
                  </a:lnTo>
                  <a:lnTo>
                    <a:pt x="155151" y="0"/>
                  </a:lnTo>
                  <a:lnTo>
                    <a:pt x="106932" y="0"/>
                  </a:lnTo>
                  <a:lnTo>
                    <a:pt x="47812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85896" y="1731419"/>
              <a:ext cx="192811" cy="168712"/>
            </a:xfrm>
            <a:custGeom>
              <a:avLst/>
              <a:gdLst/>
              <a:ahLst/>
              <a:cxnLst/>
              <a:rect l="0" t="0" r="0" b="0"/>
              <a:pathLst>
                <a:path w="192811" h="168712">
                  <a:moveTo>
                    <a:pt x="98053" y="76784"/>
                  </a:moveTo>
                  <a:lnTo>
                    <a:pt x="114821" y="71195"/>
                  </a:lnTo>
                  <a:lnTo>
                    <a:pt x="119760" y="64869"/>
                  </a:lnTo>
                  <a:lnTo>
                    <a:pt x="125248" y="45362"/>
                  </a:lnTo>
                  <a:lnTo>
                    <a:pt x="124372" y="35949"/>
                  </a:lnTo>
                  <a:lnTo>
                    <a:pt x="117159" y="19251"/>
                  </a:lnTo>
                  <a:lnTo>
                    <a:pt x="103035" y="7150"/>
                  </a:lnTo>
                  <a:lnTo>
                    <a:pt x="94356" y="2286"/>
                  </a:lnTo>
                  <a:lnTo>
                    <a:pt x="75353" y="0"/>
                  </a:lnTo>
                  <a:lnTo>
                    <a:pt x="56379" y="4053"/>
                  </a:lnTo>
                  <a:lnTo>
                    <a:pt x="40147" y="13654"/>
                  </a:lnTo>
                  <a:lnTo>
                    <a:pt x="17855" y="37802"/>
                  </a:lnTo>
                  <a:lnTo>
                    <a:pt x="2021" y="67184"/>
                  </a:lnTo>
                  <a:lnTo>
                    <a:pt x="0" y="90845"/>
                  </a:lnTo>
                  <a:lnTo>
                    <a:pt x="8235" y="138573"/>
                  </a:lnTo>
                  <a:lnTo>
                    <a:pt x="23347" y="165542"/>
                  </a:lnTo>
                  <a:lnTo>
                    <a:pt x="29532" y="168711"/>
                  </a:lnTo>
                  <a:lnTo>
                    <a:pt x="35995" y="168485"/>
                  </a:lnTo>
                  <a:lnTo>
                    <a:pt x="49414" y="161994"/>
                  </a:lnTo>
                  <a:lnTo>
                    <a:pt x="63178" y="151310"/>
                  </a:lnTo>
                  <a:lnTo>
                    <a:pt x="78491" y="126552"/>
                  </a:lnTo>
                  <a:lnTo>
                    <a:pt x="86910" y="86528"/>
                  </a:lnTo>
                  <a:lnTo>
                    <a:pt x="89454" y="86790"/>
                  </a:lnTo>
                  <a:lnTo>
                    <a:pt x="123324" y="128110"/>
                  </a:lnTo>
                  <a:lnTo>
                    <a:pt x="132448" y="135568"/>
                  </a:lnTo>
                  <a:lnTo>
                    <a:pt x="143209" y="139370"/>
                  </a:lnTo>
                  <a:lnTo>
                    <a:pt x="192810" y="1399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57690" y="1745682"/>
              <a:ext cx="98092" cy="332681"/>
            </a:xfrm>
            <a:custGeom>
              <a:avLst/>
              <a:gdLst/>
              <a:ahLst/>
              <a:cxnLst/>
              <a:rect l="0" t="0" r="0" b="0"/>
              <a:pathLst>
                <a:path w="98092" h="332681">
                  <a:moveTo>
                    <a:pt x="10528" y="94107"/>
                  </a:moveTo>
                  <a:lnTo>
                    <a:pt x="10528" y="152724"/>
                  </a:lnTo>
                  <a:lnTo>
                    <a:pt x="11698" y="214133"/>
                  </a:lnTo>
                  <a:lnTo>
                    <a:pt x="18862" y="272537"/>
                  </a:lnTo>
                  <a:lnTo>
                    <a:pt x="20768" y="332680"/>
                  </a:lnTo>
                  <a:lnTo>
                    <a:pt x="17880" y="299463"/>
                  </a:lnTo>
                  <a:lnTo>
                    <a:pt x="11981" y="241905"/>
                  </a:lnTo>
                  <a:lnTo>
                    <a:pt x="5369" y="191451"/>
                  </a:lnTo>
                  <a:lnTo>
                    <a:pt x="1060" y="129236"/>
                  </a:lnTo>
                  <a:lnTo>
                    <a:pt x="3328" y="68074"/>
                  </a:lnTo>
                  <a:lnTo>
                    <a:pt x="14696" y="21504"/>
                  </a:lnTo>
                  <a:lnTo>
                    <a:pt x="20326" y="12950"/>
                  </a:lnTo>
                  <a:lnTo>
                    <a:pt x="35940" y="325"/>
                  </a:lnTo>
                  <a:lnTo>
                    <a:pt x="43847" y="0"/>
                  </a:lnTo>
                  <a:lnTo>
                    <a:pt x="51458" y="3293"/>
                  </a:lnTo>
                  <a:lnTo>
                    <a:pt x="73348" y="24695"/>
                  </a:lnTo>
                  <a:lnTo>
                    <a:pt x="86411" y="44540"/>
                  </a:lnTo>
                  <a:lnTo>
                    <a:pt x="96117" y="68957"/>
                  </a:lnTo>
                  <a:lnTo>
                    <a:pt x="98091" y="92288"/>
                  </a:lnTo>
                  <a:lnTo>
                    <a:pt x="93899" y="113185"/>
                  </a:lnTo>
                  <a:lnTo>
                    <a:pt x="84237" y="130272"/>
                  </a:lnTo>
                  <a:lnTo>
                    <a:pt x="76045" y="135764"/>
                  </a:lnTo>
                  <a:lnTo>
                    <a:pt x="54465" y="141867"/>
                  </a:lnTo>
                  <a:lnTo>
                    <a:pt x="0" y="136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38133" y="1766089"/>
              <a:ext cx="9071" cy="136872"/>
            </a:xfrm>
            <a:custGeom>
              <a:avLst/>
              <a:gdLst/>
              <a:ahLst/>
              <a:cxnLst/>
              <a:rect l="0" t="0" r="0" b="0"/>
              <a:pathLst>
                <a:path w="9071" h="136872">
                  <a:moveTo>
                    <a:pt x="9070" y="0"/>
                  </a:moveTo>
                  <a:lnTo>
                    <a:pt x="737" y="37478"/>
                  </a:lnTo>
                  <a:lnTo>
                    <a:pt x="0" y="100212"/>
                  </a:lnTo>
                  <a:lnTo>
                    <a:pt x="907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636674" y="167133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99846" y="1753078"/>
              <a:ext cx="126343" cy="141811"/>
            </a:xfrm>
            <a:custGeom>
              <a:avLst/>
              <a:gdLst/>
              <a:ahLst/>
              <a:cxnLst/>
              <a:rect l="0" t="0" r="0" b="0"/>
              <a:pathLst>
                <a:path w="126343" h="141811">
                  <a:moveTo>
                    <a:pt x="0" y="55125"/>
                  </a:moveTo>
                  <a:lnTo>
                    <a:pt x="37478" y="63458"/>
                  </a:lnTo>
                  <a:lnTo>
                    <a:pt x="72325" y="61884"/>
                  </a:lnTo>
                  <a:lnTo>
                    <a:pt x="92976" y="55789"/>
                  </a:lnTo>
                  <a:lnTo>
                    <a:pt x="109953" y="45282"/>
                  </a:lnTo>
                  <a:lnTo>
                    <a:pt x="114246" y="38034"/>
                  </a:lnTo>
                  <a:lnTo>
                    <a:pt x="115897" y="20623"/>
                  </a:lnTo>
                  <a:lnTo>
                    <a:pt x="112359" y="13407"/>
                  </a:lnTo>
                  <a:lnTo>
                    <a:pt x="99070" y="2268"/>
                  </a:lnTo>
                  <a:lnTo>
                    <a:pt x="90613" y="0"/>
                  </a:lnTo>
                  <a:lnTo>
                    <a:pt x="61943" y="2397"/>
                  </a:lnTo>
                  <a:lnTo>
                    <a:pt x="41568" y="7514"/>
                  </a:lnTo>
                  <a:lnTo>
                    <a:pt x="33561" y="12856"/>
                  </a:lnTo>
                  <a:lnTo>
                    <a:pt x="21545" y="28150"/>
                  </a:lnTo>
                  <a:lnTo>
                    <a:pt x="8203" y="56491"/>
                  </a:lnTo>
                  <a:lnTo>
                    <a:pt x="6765" y="76789"/>
                  </a:lnTo>
                  <a:lnTo>
                    <a:pt x="11196" y="97509"/>
                  </a:lnTo>
                  <a:lnTo>
                    <a:pt x="20963" y="118416"/>
                  </a:lnTo>
                  <a:lnTo>
                    <a:pt x="36223" y="133167"/>
                  </a:lnTo>
                  <a:lnTo>
                    <a:pt x="45206" y="138739"/>
                  </a:lnTo>
                  <a:lnTo>
                    <a:pt x="64545" y="141810"/>
                  </a:lnTo>
                  <a:lnTo>
                    <a:pt x="126342" y="1393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897317" y="1742259"/>
              <a:ext cx="97327" cy="139645"/>
            </a:xfrm>
            <a:custGeom>
              <a:avLst/>
              <a:gdLst/>
              <a:ahLst/>
              <a:cxnLst/>
              <a:rect l="0" t="0" r="0" b="0"/>
              <a:pathLst>
                <a:path w="97327" h="139645">
                  <a:moveTo>
                    <a:pt x="86798" y="13302"/>
                  </a:moveTo>
                  <a:lnTo>
                    <a:pt x="75619" y="2124"/>
                  </a:lnTo>
                  <a:lnTo>
                    <a:pt x="68817" y="0"/>
                  </a:lnTo>
                  <a:lnTo>
                    <a:pt x="51900" y="761"/>
                  </a:lnTo>
                  <a:lnTo>
                    <a:pt x="22645" y="13355"/>
                  </a:lnTo>
                  <a:lnTo>
                    <a:pt x="8372" y="28534"/>
                  </a:lnTo>
                  <a:lnTo>
                    <a:pt x="2929" y="37494"/>
                  </a:lnTo>
                  <a:lnTo>
                    <a:pt x="0" y="59929"/>
                  </a:lnTo>
                  <a:lnTo>
                    <a:pt x="3767" y="84328"/>
                  </a:lnTo>
                  <a:lnTo>
                    <a:pt x="13240" y="106870"/>
                  </a:lnTo>
                  <a:lnTo>
                    <a:pt x="28369" y="122348"/>
                  </a:lnTo>
                  <a:lnTo>
                    <a:pt x="37317" y="128113"/>
                  </a:lnTo>
                  <a:lnTo>
                    <a:pt x="97326" y="1396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36757" y="1722516"/>
              <a:ext cx="115814" cy="151956"/>
            </a:xfrm>
            <a:custGeom>
              <a:avLst/>
              <a:gdLst/>
              <a:ahLst/>
              <a:cxnLst/>
              <a:rect l="0" t="0" r="0" b="0"/>
              <a:pathLst>
                <a:path w="115814" h="151956">
                  <a:moveTo>
                    <a:pt x="0" y="106744"/>
                  </a:moveTo>
                  <a:lnTo>
                    <a:pt x="17981" y="91103"/>
                  </a:lnTo>
                  <a:lnTo>
                    <a:pt x="73183" y="67137"/>
                  </a:lnTo>
                  <a:lnTo>
                    <a:pt x="89458" y="55606"/>
                  </a:lnTo>
                  <a:lnTo>
                    <a:pt x="93564" y="46916"/>
                  </a:lnTo>
                  <a:lnTo>
                    <a:pt x="95006" y="24781"/>
                  </a:lnTo>
                  <a:lnTo>
                    <a:pt x="91413" y="15838"/>
                  </a:lnTo>
                  <a:lnTo>
                    <a:pt x="78063" y="2780"/>
                  </a:lnTo>
                  <a:lnTo>
                    <a:pt x="69590" y="0"/>
                  </a:lnTo>
                  <a:lnTo>
                    <a:pt x="50815" y="31"/>
                  </a:lnTo>
                  <a:lnTo>
                    <a:pt x="33893" y="10183"/>
                  </a:lnTo>
                  <a:lnTo>
                    <a:pt x="19743" y="26393"/>
                  </a:lnTo>
                  <a:lnTo>
                    <a:pt x="9555" y="45297"/>
                  </a:lnTo>
                  <a:lnTo>
                    <a:pt x="7366" y="65396"/>
                  </a:lnTo>
                  <a:lnTo>
                    <a:pt x="11462" y="86028"/>
                  </a:lnTo>
                  <a:lnTo>
                    <a:pt x="26923" y="116204"/>
                  </a:lnTo>
                  <a:lnTo>
                    <a:pt x="39651" y="132785"/>
                  </a:lnTo>
                  <a:lnTo>
                    <a:pt x="65561" y="149685"/>
                  </a:lnTo>
                  <a:lnTo>
                    <a:pt x="85290" y="151955"/>
                  </a:lnTo>
                  <a:lnTo>
                    <a:pt x="115813" y="1488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383423" y="1722372"/>
              <a:ext cx="129403" cy="135184"/>
            </a:xfrm>
            <a:custGeom>
              <a:avLst/>
              <a:gdLst/>
              <a:ahLst/>
              <a:cxnLst/>
              <a:rect l="0" t="0" r="0" b="0"/>
              <a:pathLst>
                <a:path w="129403" h="135184">
                  <a:moveTo>
                    <a:pt x="85002" y="12132"/>
                  </a:moveTo>
                  <a:lnTo>
                    <a:pt x="68235" y="953"/>
                  </a:lnTo>
                  <a:lnTo>
                    <a:pt x="60956" y="0"/>
                  </a:lnTo>
                  <a:lnTo>
                    <a:pt x="46629" y="5180"/>
                  </a:lnTo>
                  <a:lnTo>
                    <a:pt x="25409" y="21251"/>
                  </a:lnTo>
                  <a:lnTo>
                    <a:pt x="4304" y="46419"/>
                  </a:lnTo>
                  <a:lnTo>
                    <a:pt x="788" y="56047"/>
                  </a:lnTo>
                  <a:lnTo>
                    <a:pt x="0" y="76103"/>
                  </a:lnTo>
                  <a:lnTo>
                    <a:pt x="11723" y="107126"/>
                  </a:lnTo>
                  <a:lnTo>
                    <a:pt x="26698" y="121812"/>
                  </a:lnTo>
                  <a:lnTo>
                    <a:pt x="46221" y="131068"/>
                  </a:lnTo>
                  <a:lnTo>
                    <a:pt x="70496" y="135183"/>
                  </a:lnTo>
                  <a:lnTo>
                    <a:pt x="93763" y="130772"/>
                  </a:lnTo>
                  <a:lnTo>
                    <a:pt x="104880" y="126320"/>
                  </a:lnTo>
                  <a:lnTo>
                    <a:pt x="120353" y="112015"/>
                  </a:lnTo>
                  <a:lnTo>
                    <a:pt x="126117" y="103287"/>
                  </a:lnTo>
                  <a:lnTo>
                    <a:pt x="129402" y="84231"/>
                  </a:lnTo>
                  <a:lnTo>
                    <a:pt x="125792" y="64063"/>
                  </a:lnTo>
                  <a:lnTo>
                    <a:pt x="106059" y="121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24186" y="1539853"/>
              <a:ext cx="91640" cy="320994"/>
            </a:xfrm>
            <a:custGeom>
              <a:avLst/>
              <a:gdLst/>
              <a:ahLst/>
              <a:cxnLst/>
              <a:rect l="0" t="0" r="0" b="0"/>
              <a:pathLst>
                <a:path w="91640" h="320994">
                  <a:moveTo>
                    <a:pt x="60053" y="320993"/>
                  </a:moveTo>
                  <a:lnTo>
                    <a:pt x="42095" y="267118"/>
                  </a:lnTo>
                  <a:lnTo>
                    <a:pt x="24904" y="209956"/>
                  </a:lnTo>
                  <a:lnTo>
                    <a:pt x="10909" y="155603"/>
                  </a:lnTo>
                  <a:lnTo>
                    <a:pt x="0" y="99807"/>
                  </a:lnTo>
                  <a:lnTo>
                    <a:pt x="925" y="57754"/>
                  </a:lnTo>
                  <a:lnTo>
                    <a:pt x="6868" y="32032"/>
                  </a:lnTo>
                  <a:lnTo>
                    <a:pt x="17308" y="12802"/>
                  </a:lnTo>
                  <a:lnTo>
                    <a:pt x="25707" y="6737"/>
                  </a:lnTo>
                  <a:lnTo>
                    <a:pt x="47518" y="0"/>
                  </a:lnTo>
                  <a:lnTo>
                    <a:pt x="57545" y="542"/>
                  </a:lnTo>
                  <a:lnTo>
                    <a:pt x="91639" y="156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489482" y="169239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9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857980" y="1544991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4144"/>
                  </a:lnTo>
                  <a:lnTo>
                    <a:pt x="3120" y="101440"/>
                  </a:lnTo>
                  <a:lnTo>
                    <a:pt x="8333" y="153669"/>
                  </a:lnTo>
                  <a:lnTo>
                    <a:pt x="10095" y="213238"/>
                  </a:lnTo>
                  <a:lnTo>
                    <a:pt x="18805" y="269586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752695" y="1671333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27420" y="5589"/>
                  </a:lnTo>
                  <a:lnTo>
                    <a:pt x="76036" y="9553"/>
                  </a:lnTo>
                  <a:lnTo>
                    <a:pt x="27064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942208" y="1481820"/>
              <a:ext cx="284270" cy="329636"/>
            </a:xfrm>
            <a:custGeom>
              <a:avLst/>
              <a:gdLst/>
              <a:ahLst/>
              <a:cxnLst/>
              <a:rect l="0" t="0" r="0" b="0"/>
              <a:pathLst>
                <a:path w="284270" h="329636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9878" y="147997"/>
                  </a:lnTo>
                  <a:lnTo>
                    <a:pt x="13455" y="197099"/>
                  </a:lnTo>
                  <a:lnTo>
                    <a:pt x="20056" y="260485"/>
                  </a:lnTo>
                  <a:lnTo>
                    <a:pt x="35672" y="199182"/>
                  </a:lnTo>
                  <a:lnTo>
                    <a:pt x="41329" y="191279"/>
                  </a:lnTo>
                  <a:lnTo>
                    <a:pt x="56973" y="179379"/>
                  </a:lnTo>
                  <a:lnTo>
                    <a:pt x="75624" y="176430"/>
                  </a:lnTo>
                  <a:lnTo>
                    <a:pt x="85511" y="177282"/>
                  </a:lnTo>
                  <a:lnTo>
                    <a:pt x="94442" y="182528"/>
                  </a:lnTo>
                  <a:lnTo>
                    <a:pt x="110604" y="200836"/>
                  </a:lnTo>
                  <a:lnTo>
                    <a:pt x="127268" y="237451"/>
                  </a:lnTo>
                  <a:lnTo>
                    <a:pt x="136144" y="283557"/>
                  </a:lnTo>
                  <a:lnTo>
                    <a:pt x="138726" y="283794"/>
                  </a:lnTo>
                  <a:lnTo>
                    <a:pt x="156864" y="264548"/>
                  </a:lnTo>
                  <a:lnTo>
                    <a:pt x="191383" y="246622"/>
                  </a:lnTo>
                  <a:lnTo>
                    <a:pt x="251678" y="223522"/>
                  </a:lnTo>
                  <a:lnTo>
                    <a:pt x="268225" y="212037"/>
                  </a:lnTo>
                  <a:lnTo>
                    <a:pt x="272403" y="204529"/>
                  </a:lnTo>
                  <a:lnTo>
                    <a:pt x="273926" y="186828"/>
                  </a:lnTo>
                  <a:lnTo>
                    <a:pt x="262618" y="157132"/>
                  </a:lnTo>
                  <a:lnTo>
                    <a:pt x="247740" y="142756"/>
                  </a:lnTo>
                  <a:lnTo>
                    <a:pt x="238859" y="137284"/>
                  </a:lnTo>
                  <a:lnTo>
                    <a:pt x="216514" y="134325"/>
                  </a:lnTo>
                  <a:lnTo>
                    <a:pt x="204004" y="135173"/>
                  </a:lnTo>
                  <a:lnTo>
                    <a:pt x="194495" y="139248"/>
                  </a:lnTo>
                  <a:lnTo>
                    <a:pt x="180809" y="153135"/>
                  </a:lnTo>
                  <a:lnTo>
                    <a:pt x="166527" y="180684"/>
                  </a:lnTo>
                  <a:lnTo>
                    <a:pt x="160475" y="222252"/>
                  </a:lnTo>
                  <a:lnTo>
                    <a:pt x="164272" y="260434"/>
                  </a:lnTo>
                  <a:lnTo>
                    <a:pt x="172835" y="279915"/>
                  </a:lnTo>
                  <a:lnTo>
                    <a:pt x="197397" y="311485"/>
                  </a:lnTo>
                  <a:lnTo>
                    <a:pt x="223434" y="327558"/>
                  </a:lnTo>
                  <a:lnTo>
                    <a:pt x="246313" y="329635"/>
                  </a:lnTo>
                  <a:lnTo>
                    <a:pt x="284269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385272" y="1692943"/>
              <a:ext cx="76513" cy="376656"/>
            </a:xfrm>
            <a:custGeom>
              <a:avLst/>
              <a:gdLst/>
              <a:ahLst/>
              <a:cxnLst/>
              <a:rect l="0" t="0" r="0" b="0"/>
              <a:pathLst>
                <a:path w="76513" h="376656">
                  <a:moveTo>
                    <a:pt x="9661" y="125789"/>
                  </a:moveTo>
                  <a:lnTo>
                    <a:pt x="12781" y="168480"/>
                  </a:lnTo>
                  <a:lnTo>
                    <a:pt x="24316" y="221309"/>
                  </a:lnTo>
                  <a:lnTo>
                    <a:pt x="34411" y="276534"/>
                  </a:lnTo>
                  <a:lnTo>
                    <a:pt x="44811" y="331761"/>
                  </a:lnTo>
                  <a:lnTo>
                    <a:pt x="56465" y="376655"/>
                  </a:lnTo>
                  <a:lnTo>
                    <a:pt x="47035" y="324017"/>
                  </a:lnTo>
                  <a:lnTo>
                    <a:pt x="30556" y="263807"/>
                  </a:lnTo>
                  <a:lnTo>
                    <a:pt x="23261" y="228294"/>
                  </a:lnTo>
                  <a:lnTo>
                    <a:pt x="15208" y="168784"/>
                  </a:lnTo>
                  <a:lnTo>
                    <a:pt x="3521" y="115174"/>
                  </a:lnTo>
                  <a:lnTo>
                    <a:pt x="0" y="53805"/>
                  </a:lnTo>
                  <a:lnTo>
                    <a:pt x="1858" y="27115"/>
                  </a:lnTo>
                  <a:lnTo>
                    <a:pt x="10482" y="7455"/>
                  </a:lnTo>
                  <a:lnTo>
                    <a:pt x="18398" y="2446"/>
                  </a:lnTo>
                  <a:lnTo>
                    <a:pt x="39670" y="0"/>
                  </a:lnTo>
                  <a:lnTo>
                    <a:pt x="48385" y="3325"/>
                  </a:lnTo>
                  <a:lnTo>
                    <a:pt x="61187" y="16378"/>
                  </a:lnTo>
                  <a:lnTo>
                    <a:pt x="74971" y="43458"/>
                  </a:lnTo>
                  <a:lnTo>
                    <a:pt x="76512" y="66580"/>
                  </a:lnTo>
                  <a:lnTo>
                    <a:pt x="75286" y="79298"/>
                  </a:lnTo>
                  <a:lnTo>
                    <a:pt x="70958" y="88945"/>
                  </a:lnTo>
                  <a:lnTo>
                    <a:pt x="56792" y="102785"/>
                  </a:lnTo>
                  <a:lnTo>
                    <a:pt x="38797" y="109716"/>
                  </a:lnTo>
                  <a:lnTo>
                    <a:pt x="9661" y="1152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505158" y="1671333"/>
              <a:ext cx="125303" cy="201389"/>
            </a:xfrm>
            <a:custGeom>
              <a:avLst/>
              <a:gdLst/>
              <a:ahLst/>
              <a:cxnLst/>
              <a:rect l="0" t="0" r="0" b="0"/>
              <a:pathLst>
                <a:path w="125303" h="201389">
                  <a:moveTo>
                    <a:pt x="5589" y="31585"/>
                  </a:moveTo>
                  <a:lnTo>
                    <a:pt x="0" y="48353"/>
                  </a:lnTo>
                  <a:lnTo>
                    <a:pt x="375" y="65944"/>
                  </a:lnTo>
                  <a:lnTo>
                    <a:pt x="7242" y="124584"/>
                  </a:lnTo>
                  <a:lnTo>
                    <a:pt x="22196" y="163125"/>
                  </a:lnTo>
                  <a:lnTo>
                    <a:pt x="34807" y="182074"/>
                  </a:lnTo>
                  <a:lnTo>
                    <a:pt x="51330" y="195175"/>
                  </a:lnTo>
                  <a:lnTo>
                    <a:pt x="60649" y="200307"/>
                  </a:lnTo>
                  <a:lnTo>
                    <a:pt x="70372" y="201388"/>
                  </a:lnTo>
                  <a:lnTo>
                    <a:pt x="90533" y="196351"/>
                  </a:lnTo>
                  <a:lnTo>
                    <a:pt x="98484" y="189392"/>
                  </a:lnTo>
                  <a:lnTo>
                    <a:pt x="115262" y="157242"/>
                  </a:lnTo>
                  <a:lnTo>
                    <a:pt x="125302" y="118080"/>
                  </a:lnTo>
                  <a:lnTo>
                    <a:pt x="119400" y="62925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722149" y="1652498"/>
              <a:ext cx="146568" cy="189226"/>
            </a:xfrm>
            <a:custGeom>
              <a:avLst/>
              <a:gdLst/>
              <a:ahLst/>
              <a:cxnLst/>
              <a:rect l="0" t="0" r="0" b="0"/>
              <a:pathLst>
                <a:path w="146568" h="189226">
                  <a:moveTo>
                    <a:pt x="83396" y="18835"/>
                  </a:moveTo>
                  <a:lnTo>
                    <a:pt x="61039" y="18835"/>
                  </a:lnTo>
                  <a:lnTo>
                    <a:pt x="43824" y="25074"/>
                  </a:lnTo>
                  <a:lnTo>
                    <a:pt x="8119" y="42554"/>
                  </a:lnTo>
                  <a:lnTo>
                    <a:pt x="2796" y="41667"/>
                  </a:lnTo>
                  <a:lnTo>
                    <a:pt x="417" y="37565"/>
                  </a:lnTo>
                  <a:lnTo>
                    <a:pt x="0" y="31322"/>
                  </a:lnTo>
                  <a:lnTo>
                    <a:pt x="3232" y="25990"/>
                  </a:lnTo>
                  <a:lnTo>
                    <a:pt x="16182" y="16945"/>
                  </a:lnTo>
                  <a:lnTo>
                    <a:pt x="43204" y="5277"/>
                  </a:lnTo>
                  <a:lnTo>
                    <a:pt x="79026" y="0"/>
                  </a:lnTo>
                  <a:lnTo>
                    <a:pt x="113687" y="4025"/>
                  </a:lnTo>
                  <a:lnTo>
                    <a:pt x="119967" y="8962"/>
                  </a:lnTo>
                  <a:lnTo>
                    <a:pt x="122985" y="15762"/>
                  </a:lnTo>
                  <a:lnTo>
                    <a:pt x="123827" y="23805"/>
                  </a:lnTo>
                  <a:lnTo>
                    <a:pt x="118523" y="42101"/>
                  </a:lnTo>
                  <a:lnTo>
                    <a:pt x="102383" y="69012"/>
                  </a:lnTo>
                  <a:lnTo>
                    <a:pt x="62157" y="124828"/>
                  </a:lnTo>
                  <a:lnTo>
                    <a:pt x="34227" y="166373"/>
                  </a:lnTo>
                  <a:lnTo>
                    <a:pt x="33069" y="174516"/>
                  </a:lnTo>
                  <a:lnTo>
                    <a:pt x="35807" y="181114"/>
                  </a:lnTo>
                  <a:lnTo>
                    <a:pt x="41141" y="186682"/>
                  </a:lnTo>
                  <a:lnTo>
                    <a:pt x="48207" y="189225"/>
                  </a:lnTo>
                  <a:lnTo>
                    <a:pt x="65417" y="188930"/>
                  </a:lnTo>
                  <a:lnTo>
                    <a:pt x="115386" y="179173"/>
                  </a:lnTo>
                  <a:lnTo>
                    <a:pt x="146567" y="1767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900301" y="1683325"/>
              <a:ext cx="168457" cy="161373"/>
            </a:xfrm>
            <a:custGeom>
              <a:avLst/>
              <a:gdLst/>
              <a:ahLst/>
              <a:cxnLst/>
              <a:rect l="0" t="0" r="0" b="0"/>
              <a:pathLst>
                <a:path w="168457" h="161373">
                  <a:moveTo>
                    <a:pt x="0" y="9065"/>
                  </a:moveTo>
                  <a:lnTo>
                    <a:pt x="42692" y="5945"/>
                  </a:lnTo>
                  <a:lnTo>
                    <a:pt x="89931" y="0"/>
                  </a:lnTo>
                  <a:lnTo>
                    <a:pt x="110549" y="5426"/>
                  </a:lnTo>
                  <a:lnTo>
                    <a:pt x="119323" y="10148"/>
                  </a:lnTo>
                  <a:lnTo>
                    <a:pt x="122833" y="16806"/>
                  </a:lnTo>
                  <a:lnTo>
                    <a:pt x="122833" y="24754"/>
                  </a:lnTo>
                  <a:lnTo>
                    <a:pt x="116594" y="41774"/>
                  </a:lnTo>
                  <a:lnTo>
                    <a:pt x="66437" y="100218"/>
                  </a:lnTo>
                  <a:lnTo>
                    <a:pt x="45552" y="121341"/>
                  </a:lnTo>
                  <a:lnTo>
                    <a:pt x="42066" y="129539"/>
                  </a:lnTo>
                  <a:lnTo>
                    <a:pt x="41313" y="148007"/>
                  </a:lnTo>
                  <a:lnTo>
                    <a:pt x="46260" y="154335"/>
                  </a:lnTo>
                  <a:lnTo>
                    <a:pt x="64234" y="161367"/>
                  </a:lnTo>
                  <a:lnTo>
                    <a:pt x="84700" y="161372"/>
                  </a:lnTo>
                  <a:lnTo>
                    <a:pt x="144321" y="145442"/>
                  </a:lnTo>
                  <a:lnTo>
                    <a:pt x="168456" y="1354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142585" y="1513405"/>
              <a:ext cx="20930" cy="326385"/>
            </a:xfrm>
            <a:custGeom>
              <a:avLst/>
              <a:gdLst/>
              <a:ahLst/>
              <a:cxnLst/>
              <a:rect l="0" t="0" r="0" b="0"/>
              <a:pathLst>
                <a:path w="20930" h="326385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5499" y="205882"/>
                  </a:lnTo>
                  <a:lnTo>
                    <a:pt x="10602" y="267442"/>
                  </a:lnTo>
                  <a:lnTo>
                    <a:pt x="20929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37213" y="1695587"/>
              <a:ext cx="127111" cy="165260"/>
            </a:xfrm>
            <a:custGeom>
              <a:avLst/>
              <a:gdLst/>
              <a:ahLst/>
              <a:cxnLst/>
              <a:rect l="0" t="0" r="0" b="0"/>
              <a:pathLst>
                <a:path w="127111" h="165260">
                  <a:moveTo>
                    <a:pt x="0" y="91559"/>
                  </a:moveTo>
                  <a:lnTo>
                    <a:pt x="16768" y="85970"/>
                  </a:lnTo>
                  <a:lnTo>
                    <a:pt x="34359" y="86346"/>
                  </a:lnTo>
                  <a:lnTo>
                    <a:pt x="53875" y="88072"/>
                  </a:lnTo>
                  <a:lnTo>
                    <a:pt x="105447" y="76600"/>
                  </a:lnTo>
                  <a:lnTo>
                    <a:pt x="113582" y="71058"/>
                  </a:lnTo>
                  <a:lnTo>
                    <a:pt x="125740" y="55541"/>
                  </a:lnTo>
                  <a:lnTo>
                    <a:pt x="127110" y="46490"/>
                  </a:lnTo>
                  <a:lnTo>
                    <a:pt x="122395" y="27075"/>
                  </a:lnTo>
                  <a:lnTo>
                    <a:pt x="109380" y="12987"/>
                  </a:lnTo>
                  <a:lnTo>
                    <a:pt x="100996" y="7592"/>
                  </a:lnTo>
                  <a:lnTo>
                    <a:pt x="66839" y="0"/>
                  </a:lnTo>
                  <a:lnTo>
                    <a:pt x="46864" y="4463"/>
                  </a:lnTo>
                  <a:lnTo>
                    <a:pt x="38262" y="8928"/>
                  </a:lnTo>
                  <a:lnTo>
                    <a:pt x="25584" y="23249"/>
                  </a:lnTo>
                  <a:lnTo>
                    <a:pt x="7913" y="61038"/>
                  </a:lnTo>
                  <a:lnTo>
                    <a:pt x="6637" y="84624"/>
                  </a:lnTo>
                  <a:lnTo>
                    <a:pt x="11138" y="109534"/>
                  </a:lnTo>
                  <a:lnTo>
                    <a:pt x="20938" y="132303"/>
                  </a:lnTo>
                  <a:lnTo>
                    <a:pt x="45199" y="159264"/>
                  </a:lnTo>
                  <a:lnTo>
                    <a:pt x="54699" y="163602"/>
                  </a:lnTo>
                  <a:lnTo>
                    <a:pt x="115814" y="1652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479369" y="18608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6" name="Straight Connector 95"/>
          <p:cNvCxnSpPr/>
          <p:nvPr/>
        </p:nvCxnSpPr>
        <p:spPr>
          <a:xfrm flipH="1">
            <a:off x="2084704" y="3580003"/>
            <a:ext cx="422186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Group 98"/>
          <p:cNvGrpSpPr/>
          <p:nvPr/>
        </p:nvGrpSpPr>
        <p:grpSpPr>
          <a:xfrm>
            <a:off x="2116878" y="3127292"/>
            <a:ext cx="620532" cy="388132"/>
            <a:chOff x="2116878" y="3127292"/>
            <a:chExt cx="620532" cy="388132"/>
          </a:xfrm>
        </p:grpSpPr>
        <p:sp>
          <p:nvSpPr>
            <p:cNvPr id="97" name="Freeform 96"/>
            <p:cNvSpPr/>
            <p:nvPr/>
          </p:nvSpPr>
          <p:spPr>
            <a:xfrm>
              <a:off x="2116878" y="3127292"/>
              <a:ext cx="387887" cy="382337"/>
            </a:xfrm>
            <a:custGeom>
              <a:avLst/>
              <a:gdLst/>
              <a:ahLst/>
              <a:cxnLst/>
              <a:rect l="0" t="0" r="0" b="0"/>
              <a:pathLst>
                <a:path w="387887" h="382337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2662" y="147998"/>
                  </a:lnTo>
                  <a:lnTo>
                    <a:pt x="10859" y="197100"/>
                  </a:lnTo>
                  <a:lnTo>
                    <a:pt x="24110" y="250023"/>
                  </a:lnTo>
                  <a:lnTo>
                    <a:pt x="52942" y="313310"/>
                  </a:lnTo>
                  <a:lnTo>
                    <a:pt x="80256" y="351877"/>
                  </a:lnTo>
                  <a:lnTo>
                    <a:pt x="106770" y="369162"/>
                  </a:lnTo>
                  <a:lnTo>
                    <a:pt x="115417" y="370111"/>
                  </a:lnTo>
                  <a:lnTo>
                    <a:pt x="131264" y="364925"/>
                  </a:lnTo>
                  <a:lnTo>
                    <a:pt x="142986" y="351703"/>
                  </a:lnTo>
                  <a:lnTo>
                    <a:pt x="167475" y="294248"/>
                  </a:lnTo>
                  <a:lnTo>
                    <a:pt x="171095" y="283903"/>
                  </a:lnTo>
                  <a:lnTo>
                    <a:pt x="174678" y="281686"/>
                  </a:lnTo>
                  <a:lnTo>
                    <a:pt x="178236" y="284887"/>
                  </a:lnTo>
                  <a:lnTo>
                    <a:pt x="208484" y="342504"/>
                  </a:lnTo>
                  <a:lnTo>
                    <a:pt x="228081" y="364566"/>
                  </a:lnTo>
                  <a:lnTo>
                    <a:pt x="259885" y="380331"/>
                  </a:lnTo>
                  <a:lnTo>
                    <a:pt x="285549" y="382336"/>
                  </a:lnTo>
                  <a:lnTo>
                    <a:pt x="310213" y="378157"/>
                  </a:lnTo>
                  <a:lnTo>
                    <a:pt x="328974" y="368502"/>
                  </a:lnTo>
                  <a:lnTo>
                    <a:pt x="352690" y="344323"/>
                  </a:lnTo>
                  <a:lnTo>
                    <a:pt x="373258" y="289070"/>
                  </a:lnTo>
                  <a:lnTo>
                    <a:pt x="385467" y="228763"/>
                  </a:lnTo>
                  <a:lnTo>
                    <a:pt x="387886" y="178136"/>
                  </a:lnTo>
                  <a:lnTo>
                    <a:pt x="385483" y="129210"/>
                  </a:lnTo>
                  <a:lnTo>
                    <a:pt x="372076" y="68445"/>
                  </a:lnTo>
                  <a:lnTo>
                    <a:pt x="367847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561815" y="3331605"/>
              <a:ext cx="175595" cy="183819"/>
            </a:xfrm>
            <a:custGeom>
              <a:avLst/>
              <a:gdLst/>
              <a:ahLst/>
              <a:cxnLst/>
              <a:rect l="0" t="0" r="0" b="0"/>
              <a:pathLst>
                <a:path w="175595" h="183819">
                  <a:moveTo>
                    <a:pt x="38723" y="90485"/>
                  </a:moveTo>
                  <a:lnTo>
                    <a:pt x="100816" y="84896"/>
                  </a:lnTo>
                  <a:lnTo>
                    <a:pt x="109364" y="79740"/>
                  </a:lnTo>
                  <a:lnTo>
                    <a:pt x="121982" y="64653"/>
                  </a:lnTo>
                  <a:lnTo>
                    <a:pt x="135662" y="36428"/>
                  </a:lnTo>
                  <a:lnTo>
                    <a:pt x="134935" y="27541"/>
                  </a:lnTo>
                  <a:lnTo>
                    <a:pt x="124768" y="11427"/>
                  </a:lnTo>
                  <a:lnTo>
                    <a:pt x="105431" y="2706"/>
                  </a:lnTo>
                  <a:lnTo>
                    <a:pt x="82409" y="0"/>
                  </a:lnTo>
                  <a:lnTo>
                    <a:pt x="60479" y="2696"/>
                  </a:lnTo>
                  <a:lnTo>
                    <a:pt x="28402" y="16380"/>
                  </a:lnTo>
                  <a:lnTo>
                    <a:pt x="13469" y="31814"/>
                  </a:lnTo>
                  <a:lnTo>
                    <a:pt x="4103" y="51541"/>
                  </a:lnTo>
                  <a:lnTo>
                    <a:pt x="0" y="87785"/>
                  </a:lnTo>
                  <a:lnTo>
                    <a:pt x="6843" y="121271"/>
                  </a:lnTo>
                  <a:lnTo>
                    <a:pt x="17145" y="142772"/>
                  </a:lnTo>
                  <a:lnTo>
                    <a:pt x="41689" y="169019"/>
                  </a:lnTo>
                  <a:lnTo>
                    <a:pt x="64218" y="178031"/>
                  </a:lnTo>
                  <a:lnTo>
                    <a:pt x="116809" y="183818"/>
                  </a:lnTo>
                  <a:lnTo>
                    <a:pt x="141278" y="178369"/>
                  </a:lnTo>
                  <a:lnTo>
                    <a:pt x="175594" y="1641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0" name="Straight Connector 99"/>
          <p:cNvCxnSpPr/>
          <p:nvPr/>
        </p:nvCxnSpPr>
        <p:spPr>
          <a:xfrm>
            <a:off x="3200654" y="2916682"/>
            <a:ext cx="0" cy="122135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" name="Group 105"/>
          <p:cNvGrpSpPr/>
          <p:nvPr/>
        </p:nvGrpSpPr>
        <p:grpSpPr>
          <a:xfrm>
            <a:off x="3379647" y="3000950"/>
            <a:ext cx="684354" cy="558012"/>
            <a:chOff x="3379647" y="3000950"/>
            <a:chExt cx="684354" cy="558012"/>
          </a:xfrm>
        </p:grpSpPr>
        <p:sp>
          <p:nvSpPr>
            <p:cNvPr id="101" name="Freeform 100"/>
            <p:cNvSpPr/>
            <p:nvPr/>
          </p:nvSpPr>
          <p:spPr>
            <a:xfrm>
              <a:off x="3379647" y="3000950"/>
              <a:ext cx="21058" cy="536955"/>
            </a:xfrm>
            <a:custGeom>
              <a:avLst/>
              <a:gdLst/>
              <a:ahLst/>
              <a:cxnLst/>
              <a:rect l="0" t="0" r="0" b="0"/>
              <a:pathLst>
                <a:path w="21058" h="536955">
                  <a:moveTo>
                    <a:pt x="21057" y="0"/>
                  </a:moveTo>
                  <a:lnTo>
                    <a:pt x="13822" y="27557"/>
                  </a:lnTo>
                  <a:lnTo>
                    <a:pt x="11180" y="86899"/>
                  </a:lnTo>
                  <a:lnTo>
                    <a:pt x="10722" y="137662"/>
                  </a:lnTo>
                  <a:lnTo>
                    <a:pt x="16156" y="196039"/>
                  </a:lnTo>
                  <a:lnTo>
                    <a:pt x="19605" y="247209"/>
                  </a:lnTo>
                  <a:lnTo>
                    <a:pt x="20627" y="301235"/>
                  </a:lnTo>
                  <a:lnTo>
                    <a:pt x="20930" y="354287"/>
                  </a:lnTo>
                  <a:lnTo>
                    <a:pt x="21020" y="407051"/>
                  </a:lnTo>
                  <a:lnTo>
                    <a:pt x="12645" y="460472"/>
                  </a:lnTo>
                  <a:lnTo>
                    <a:pt x="2845" y="504818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466744" y="3358919"/>
              <a:ext cx="194286" cy="186600"/>
            </a:xfrm>
            <a:custGeom>
              <a:avLst/>
              <a:gdLst/>
              <a:ahLst/>
              <a:cxnLst/>
              <a:rect l="0" t="0" r="0" b="0"/>
              <a:pathLst>
                <a:path w="194286" h="186600">
                  <a:moveTo>
                    <a:pt x="102416" y="0"/>
                  </a:moveTo>
                  <a:lnTo>
                    <a:pt x="80060" y="0"/>
                  </a:lnTo>
                  <a:lnTo>
                    <a:pt x="49389" y="11179"/>
                  </a:lnTo>
                  <a:lnTo>
                    <a:pt x="23663" y="34898"/>
                  </a:lnTo>
                  <a:lnTo>
                    <a:pt x="6812" y="64153"/>
                  </a:lnTo>
                  <a:lnTo>
                    <a:pt x="0" y="100637"/>
                  </a:lnTo>
                  <a:lnTo>
                    <a:pt x="3570" y="135494"/>
                  </a:lnTo>
                  <a:lnTo>
                    <a:pt x="12082" y="154196"/>
                  </a:lnTo>
                  <a:lnTo>
                    <a:pt x="17627" y="162459"/>
                  </a:lnTo>
                  <a:lnTo>
                    <a:pt x="33147" y="174759"/>
                  </a:lnTo>
                  <a:lnTo>
                    <a:pt x="52912" y="182956"/>
                  </a:lnTo>
                  <a:lnTo>
                    <a:pt x="77295" y="186599"/>
                  </a:lnTo>
                  <a:lnTo>
                    <a:pt x="100610" y="181979"/>
                  </a:lnTo>
                  <a:lnTo>
                    <a:pt x="144173" y="159949"/>
                  </a:lnTo>
                  <a:lnTo>
                    <a:pt x="170421" y="134350"/>
                  </a:lnTo>
                  <a:lnTo>
                    <a:pt x="187426" y="104538"/>
                  </a:lnTo>
                  <a:lnTo>
                    <a:pt x="194285" y="67889"/>
                  </a:lnTo>
                  <a:lnTo>
                    <a:pt x="189650" y="47331"/>
                  </a:lnTo>
                  <a:lnTo>
                    <a:pt x="178621" y="30395"/>
                  </a:lnTo>
                  <a:lnTo>
                    <a:pt x="162022" y="15069"/>
                  </a:lnTo>
                  <a:lnTo>
                    <a:pt x="139826" y="6697"/>
                  </a:lnTo>
                  <a:lnTo>
                    <a:pt x="918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727088" y="3329529"/>
              <a:ext cx="155404" cy="195461"/>
            </a:xfrm>
            <a:custGeom>
              <a:avLst/>
              <a:gdLst/>
              <a:ahLst/>
              <a:cxnLst/>
              <a:rect l="0" t="0" r="0" b="0"/>
              <a:pathLst>
                <a:path w="155404" h="195461">
                  <a:moveTo>
                    <a:pt x="136870" y="8333"/>
                  </a:moveTo>
                  <a:lnTo>
                    <a:pt x="99392" y="0"/>
                  </a:lnTo>
                  <a:lnTo>
                    <a:pt x="64544" y="1575"/>
                  </a:lnTo>
                  <a:lnTo>
                    <a:pt x="43894" y="7669"/>
                  </a:lnTo>
                  <a:lnTo>
                    <a:pt x="26917" y="18177"/>
                  </a:lnTo>
                  <a:lnTo>
                    <a:pt x="22624" y="26594"/>
                  </a:lnTo>
                  <a:lnTo>
                    <a:pt x="20973" y="48425"/>
                  </a:lnTo>
                  <a:lnTo>
                    <a:pt x="24511" y="57288"/>
                  </a:lnTo>
                  <a:lnTo>
                    <a:pt x="37800" y="70255"/>
                  </a:lnTo>
                  <a:lnTo>
                    <a:pt x="95302" y="95653"/>
                  </a:lnTo>
                  <a:lnTo>
                    <a:pt x="144351" y="125016"/>
                  </a:lnTo>
                  <a:lnTo>
                    <a:pt x="152386" y="131745"/>
                  </a:lnTo>
                  <a:lnTo>
                    <a:pt x="155403" y="139741"/>
                  </a:lnTo>
                  <a:lnTo>
                    <a:pt x="155075" y="148581"/>
                  </a:lnTo>
                  <a:lnTo>
                    <a:pt x="152516" y="157984"/>
                  </a:lnTo>
                  <a:lnTo>
                    <a:pt x="147301" y="165422"/>
                  </a:lnTo>
                  <a:lnTo>
                    <a:pt x="132147" y="176806"/>
                  </a:lnTo>
                  <a:lnTo>
                    <a:pt x="103885" y="189793"/>
                  </a:lnTo>
                  <a:lnTo>
                    <a:pt x="67695" y="195460"/>
                  </a:lnTo>
                  <a:lnTo>
                    <a:pt x="44125" y="190547"/>
                  </a:lnTo>
                  <a:lnTo>
                    <a:pt x="0" y="176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960178" y="3148349"/>
              <a:ext cx="9066" cy="410613"/>
            </a:xfrm>
            <a:custGeom>
              <a:avLst/>
              <a:gdLst/>
              <a:ahLst/>
              <a:cxnLst/>
              <a:rect l="0" t="0" r="0" b="0"/>
              <a:pathLst>
                <a:path w="9066" h="410613">
                  <a:moveTo>
                    <a:pt x="9065" y="0"/>
                  </a:moveTo>
                  <a:lnTo>
                    <a:pt x="3476" y="62093"/>
                  </a:lnTo>
                  <a:lnTo>
                    <a:pt x="0" y="111205"/>
                  </a:lnTo>
                  <a:lnTo>
                    <a:pt x="6062" y="166636"/>
                  </a:lnTo>
                  <a:lnTo>
                    <a:pt x="8472" y="227672"/>
                  </a:lnTo>
                  <a:lnTo>
                    <a:pt x="8889" y="283098"/>
                  </a:lnTo>
                  <a:lnTo>
                    <a:pt x="9013" y="333446"/>
                  </a:lnTo>
                  <a:lnTo>
                    <a:pt x="9050" y="374880"/>
                  </a:lnTo>
                  <a:lnTo>
                    <a:pt x="9065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842901" y="3285653"/>
              <a:ext cx="221100" cy="10096"/>
            </a:xfrm>
            <a:custGeom>
              <a:avLst/>
              <a:gdLst/>
              <a:ahLst/>
              <a:cxnLst/>
              <a:rect l="0" t="0" r="0" b="0"/>
              <a:pathLst>
                <a:path w="221100" h="10096">
                  <a:moveTo>
                    <a:pt x="221099" y="10095"/>
                  </a:moveTo>
                  <a:lnTo>
                    <a:pt x="183621" y="1762"/>
                  </a:lnTo>
                  <a:lnTo>
                    <a:pt x="132197" y="0"/>
                  </a:lnTo>
                  <a:lnTo>
                    <a:pt x="69743" y="822"/>
                  </a:lnTo>
                  <a:lnTo>
                    <a:pt x="20492" y="791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7" name="Straight Connector 106"/>
          <p:cNvCxnSpPr/>
          <p:nvPr/>
        </p:nvCxnSpPr>
        <p:spPr>
          <a:xfrm>
            <a:off x="4285107" y="2832480"/>
            <a:ext cx="0" cy="72644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Group 113"/>
          <p:cNvGrpSpPr/>
          <p:nvPr/>
        </p:nvGrpSpPr>
        <p:grpSpPr>
          <a:xfrm>
            <a:off x="4495763" y="3211520"/>
            <a:ext cx="1021171" cy="631182"/>
            <a:chOff x="4495763" y="3211520"/>
            <a:chExt cx="1021171" cy="631182"/>
          </a:xfrm>
        </p:grpSpPr>
        <p:sp>
          <p:nvSpPr>
            <p:cNvPr id="108" name="Freeform 107"/>
            <p:cNvSpPr/>
            <p:nvPr/>
          </p:nvSpPr>
          <p:spPr>
            <a:xfrm>
              <a:off x="4495763" y="3303134"/>
              <a:ext cx="184016" cy="539568"/>
            </a:xfrm>
            <a:custGeom>
              <a:avLst/>
              <a:gdLst/>
              <a:ahLst/>
              <a:cxnLst/>
              <a:rect l="0" t="0" r="0" b="0"/>
              <a:pathLst>
                <a:path w="184016" h="539568">
                  <a:moveTo>
                    <a:pt x="31490" y="118957"/>
                  </a:moveTo>
                  <a:lnTo>
                    <a:pt x="25901" y="135724"/>
                  </a:lnTo>
                  <a:lnTo>
                    <a:pt x="29946" y="194402"/>
                  </a:lnTo>
                  <a:lnTo>
                    <a:pt x="31185" y="254742"/>
                  </a:lnTo>
                  <a:lnTo>
                    <a:pt x="36989" y="311267"/>
                  </a:lnTo>
                  <a:lnTo>
                    <a:pt x="40529" y="366880"/>
                  </a:lnTo>
                  <a:lnTo>
                    <a:pt x="41577" y="420403"/>
                  </a:lnTo>
                  <a:lnTo>
                    <a:pt x="41888" y="473306"/>
                  </a:lnTo>
                  <a:lnTo>
                    <a:pt x="41980" y="526026"/>
                  </a:lnTo>
                  <a:lnTo>
                    <a:pt x="39653" y="535396"/>
                  </a:lnTo>
                  <a:lnTo>
                    <a:pt x="35763" y="539302"/>
                  </a:lnTo>
                  <a:lnTo>
                    <a:pt x="30829" y="539567"/>
                  </a:lnTo>
                  <a:lnTo>
                    <a:pt x="27540" y="533894"/>
                  </a:lnTo>
                  <a:lnTo>
                    <a:pt x="16239" y="472368"/>
                  </a:lnTo>
                  <a:lnTo>
                    <a:pt x="12154" y="419813"/>
                  </a:lnTo>
                  <a:lnTo>
                    <a:pt x="3538" y="360879"/>
                  </a:lnTo>
                  <a:lnTo>
                    <a:pt x="981" y="306451"/>
                  </a:lnTo>
                  <a:lnTo>
                    <a:pt x="224" y="252759"/>
                  </a:lnTo>
                  <a:lnTo>
                    <a:pt x="0" y="200976"/>
                  </a:lnTo>
                  <a:lnTo>
                    <a:pt x="3043" y="140964"/>
                  </a:lnTo>
                  <a:lnTo>
                    <a:pt x="14563" y="78460"/>
                  </a:lnTo>
                  <a:lnTo>
                    <a:pt x="30244" y="43916"/>
                  </a:lnTo>
                  <a:lnTo>
                    <a:pt x="49709" y="18864"/>
                  </a:lnTo>
                  <a:lnTo>
                    <a:pt x="75883" y="2212"/>
                  </a:lnTo>
                  <a:lnTo>
                    <a:pt x="95674" y="0"/>
                  </a:lnTo>
                  <a:lnTo>
                    <a:pt x="116169" y="4085"/>
                  </a:lnTo>
                  <a:lnTo>
                    <a:pt x="136975" y="13701"/>
                  </a:lnTo>
                  <a:lnTo>
                    <a:pt x="162831" y="37857"/>
                  </a:lnTo>
                  <a:lnTo>
                    <a:pt x="171752" y="60296"/>
                  </a:lnTo>
                  <a:lnTo>
                    <a:pt x="184015" y="118164"/>
                  </a:lnTo>
                  <a:lnTo>
                    <a:pt x="174206" y="177084"/>
                  </a:lnTo>
                  <a:lnTo>
                    <a:pt x="158915" y="206630"/>
                  </a:lnTo>
                  <a:lnTo>
                    <a:pt x="143106" y="219533"/>
                  </a:lnTo>
                  <a:lnTo>
                    <a:pt x="123212" y="227998"/>
                  </a:lnTo>
                  <a:lnTo>
                    <a:pt x="78551" y="233433"/>
                  </a:lnTo>
                  <a:lnTo>
                    <a:pt x="52548" y="234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758880" y="3369448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7264"/>
                  </a:lnTo>
                  <a:lnTo>
                    <a:pt x="5590" y="118156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758880" y="321152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844548" y="3319990"/>
              <a:ext cx="145960" cy="225551"/>
            </a:xfrm>
            <a:custGeom>
              <a:avLst/>
              <a:gdLst/>
              <a:ahLst/>
              <a:cxnLst/>
              <a:rect l="0" t="0" r="0" b="0"/>
              <a:pathLst>
                <a:path w="145960" h="225551">
                  <a:moveTo>
                    <a:pt x="19617" y="70515"/>
                  </a:moveTo>
                  <a:lnTo>
                    <a:pt x="57095" y="78848"/>
                  </a:lnTo>
                  <a:lnTo>
                    <a:pt x="91943" y="77273"/>
                  </a:lnTo>
                  <a:lnTo>
                    <a:pt x="102930" y="75020"/>
                  </a:lnTo>
                  <a:lnTo>
                    <a:pt x="111424" y="70009"/>
                  </a:lnTo>
                  <a:lnTo>
                    <a:pt x="123981" y="55082"/>
                  </a:lnTo>
                  <a:lnTo>
                    <a:pt x="126628" y="46189"/>
                  </a:lnTo>
                  <a:lnTo>
                    <a:pt x="126449" y="26948"/>
                  </a:lnTo>
                  <a:lnTo>
                    <a:pt x="122424" y="19243"/>
                  </a:lnTo>
                  <a:lnTo>
                    <a:pt x="108593" y="7563"/>
                  </a:lnTo>
                  <a:lnTo>
                    <a:pt x="75486" y="0"/>
                  </a:lnTo>
                  <a:lnTo>
                    <a:pt x="52637" y="4470"/>
                  </a:lnTo>
                  <a:lnTo>
                    <a:pt x="31953" y="15425"/>
                  </a:lnTo>
                  <a:lnTo>
                    <a:pt x="14961" y="31992"/>
                  </a:lnTo>
                  <a:lnTo>
                    <a:pt x="5850" y="54174"/>
                  </a:lnTo>
                  <a:lnTo>
                    <a:pt x="0" y="106541"/>
                  </a:lnTo>
                  <a:lnTo>
                    <a:pt x="4576" y="142411"/>
                  </a:lnTo>
                  <a:lnTo>
                    <a:pt x="18930" y="175266"/>
                  </a:lnTo>
                  <a:lnTo>
                    <a:pt x="43590" y="201638"/>
                  </a:lnTo>
                  <a:lnTo>
                    <a:pt x="73124" y="218680"/>
                  </a:lnTo>
                  <a:lnTo>
                    <a:pt x="109691" y="225550"/>
                  </a:lnTo>
                  <a:lnTo>
                    <a:pt x="127110" y="224037"/>
                  </a:lnTo>
                  <a:lnTo>
                    <a:pt x="145959" y="2179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33900" y="3333949"/>
              <a:ext cx="135593" cy="202482"/>
            </a:xfrm>
            <a:custGeom>
              <a:avLst/>
              <a:gdLst/>
              <a:ahLst/>
              <a:cxnLst/>
              <a:rect l="0" t="0" r="0" b="0"/>
              <a:pathLst>
                <a:path w="135593" h="202482">
                  <a:moveTo>
                    <a:pt x="125063" y="24970"/>
                  </a:moveTo>
                  <a:lnTo>
                    <a:pt x="107083" y="9329"/>
                  </a:lnTo>
                  <a:lnTo>
                    <a:pt x="90166" y="1251"/>
                  </a:lnTo>
                  <a:lnTo>
                    <a:pt x="70949" y="0"/>
                  </a:lnTo>
                  <a:lnTo>
                    <a:pt x="51879" y="4514"/>
                  </a:lnTo>
                  <a:lnTo>
                    <a:pt x="35606" y="14319"/>
                  </a:lnTo>
                  <a:lnTo>
                    <a:pt x="13289" y="38582"/>
                  </a:lnTo>
                  <a:lnTo>
                    <a:pt x="5196" y="64165"/>
                  </a:lnTo>
                  <a:lnTo>
                    <a:pt x="0" y="122660"/>
                  </a:lnTo>
                  <a:lnTo>
                    <a:pt x="5529" y="147936"/>
                  </a:lnTo>
                  <a:lnTo>
                    <a:pt x="21796" y="178778"/>
                  </a:lnTo>
                  <a:lnTo>
                    <a:pt x="28142" y="187170"/>
                  </a:lnTo>
                  <a:lnTo>
                    <a:pt x="47672" y="196495"/>
                  </a:lnTo>
                  <a:lnTo>
                    <a:pt x="98338" y="202481"/>
                  </a:lnTo>
                  <a:lnTo>
                    <a:pt x="116305" y="200181"/>
                  </a:lnTo>
                  <a:lnTo>
                    <a:pt x="135592" y="193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250460" y="3300054"/>
              <a:ext cx="266474" cy="209290"/>
            </a:xfrm>
            <a:custGeom>
              <a:avLst/>
              <a:gdLst/>
              <a:ahLst/>
              <a:cxnLst/>
              <a:rect l="0" t="0" r="0" b="0"/>
              <a:pathLst>
                <a:path w="266474" h="209290">
                  <a:moveTo>
                    <a:pt x="24317" y="122036"/>
                  </a:moveTo>
                  <a:lnTo>
                    <a:pt x="82934" y="122036"/>
                  </a:lnTo>
                  <a:lnTo>
                    <a:pt x="139531" y="110583"/>
                  </a:lnTo>
                  <a:lnTo>
                    <a:pt x="182126" y="91697"/>
                  </a:lnTo>
                  <a:lnTo>
                    <a:pt x="197010" y="75797"/>
                  </a:lnTo>
                  <a:lnTo>
                    <a:pt x="202616" y="66644"/>
                  </a:lnTo>
                  <a:lnTo>
                    <a:pt x="204015" y="57032"/>
                  </a:lnTo>
                  <a:lnTo>
                    <a:pt x="199329" y="36993"/>
                  </a:lnTo>
                  <a:lnTo>
                    <a:pt x="183537" y="11570"/>
                  </a:lnTo>
                  <a:lnTo>
                    <a:pt x="161372" y="2750"/>
                  </a:lnTo>
                  <a:lnTo>
                    <a:pt x="133193" y="0"/>
                  </a:lnTo>
                  <a:lnTo>
                    <a:pt x="92192" y="6199"/>
                  </a:lnTo>
                  <a:lnTo>
                    <a:pt x="58466" y="22333"/>
                  </a:lnTo>
                  <a:lnTo>
                    <a:pt x="18098" y="55628"/>
                  </a:lnTo>
                  <a:lnTo>
                    <a:pt x="2067" y="87672"/>
                  </a:lnTo>
                  <a:lnTo>
                    <a:pt x="0" y="113392"/>
                  </a:lnTo>
                  <a:lnTo>
                    <a:pt x="8205" y="162443"/>
                  </a:lnTo>
                  <a:lnTo>
                    <a:pt x="20666" y="181329"/>
                  </a:lnTo>
                  <a:lnTo>
                    <a:pt x="37902" y="196351"/>
                  </a:lnTo>
                  <a:lnTo>
                    <a:pt x="57261" y="206928"/>
                  </a:lnTo>
                  <a:lnTo>
                    <a:pt x="80683" y="209289"/>
                  </a:lnTo>
                  <a:lnTo>
                    <a:pt x="139436" y="206862"/>
                  </a:lnTo>
                  <a:lnTo>
                    <a:pt x="191726" y="197976"/>
                  </a:lnTo>
                  <a:lnTo>
                    <a:pt x="239663" y="184957"/>
                  </a:lnTo>
                  <a:lnTo>
                    <a:pt x="266473" y="1746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Freeform 114"/>
          <p:cNvSpPr/>
          <p:nvPr/>
        </p:nvSpPr>
        <p:spPr>
          <a:xfrm>
            <a:off x="4384198" y="1934554"/>
            <a:ext cx="2032001" cy="21049"/>
          </a:xfrm>
          <a:custGeom>
            <a:avLst/>
            <a:gdLst/>
            <a:ahLst/>
            <a:cxnLst/>
            <a:rect l="0" t="0" r="0" b="0"/>
            <a:pathLst>
              <a:path w="2032001" h="21049">
                <a:moveTo>
                  <a:pt x="2032000" y="10520"/>
                </a:moveTo>
                <a:lnTo>
                  <a:pt x="2015232" y="4930"/>
                </a:lnTo>
                <a:lnTo>
                  <a:pt x="1997641" y="5306"/>
                </a:lnTo>
                <a:lnTo>
                  <a:pt x="1978125" y="7033"/>
                </a:lnTo>
                <a:lnTo>
                  <a:pt x="1920963" y="1149"/>
                </a:lnTo>
                <a:lnTo>
                  <a:pt x="1866610" y="220"/>
                </a:lnTo>
                <a:lnTo>
                  <a:pt x="1810814" y="37"/>
                </a:lnTo>
                <a:lnTo>
                  <a:pt x="1754732" y="0"/>
                </a:lnTo>
                <a:lnTo>
                  <a:pt x="1692890" y="8326"/>
                </a:lnTo>
                <a:lnTo>
                  <a:pt x="1638502" y="10086"/>
                </a:lnTo>
                <a:lnTo>
                  <a:pt x="1582698" y="10434"/>
                </a:lnTo>
                <a:lnTo>
                  <a:pt x="1526614" y="10503"/>
                </a:lnTo>
                <a:lnTo>
                  <a:pt x="1464887" y="10516"/>
                </a:lnTo>
                <a:lnTo>
                  <a:pt x="1404775" y="10519"/>
                </a:lnTo>
                <a:lnTo>
                  <a:pt x="1347840" y="10519"/>
                </a:lnTo>
                <a:lnTo>
                  <a:pt x="1291533" y="10520"/>
                </a:lnTo>
                <a:lnTo>
                  <a:pt x="1235351" y="10520"/>
                </a:lnTo>
                <a:lnTo>
                  <a:pt x="1179193" y="10520"/>
                </a:lnTo>
                <a:lnTo>
                  <a:pt x="1123039" y="10520"/>
                </a:lnTo>
                <a:lnTo>
                  <a:pt x="1068057" y="11689"/>
                </a:lnTo>
                <a:lnTo>
                  <a:pt x="1005762" y="19585"/>
                </a:lnTo>
                <a:lnTo>
                  <a:pt x="950785" y="20759"/>
                </a:lnTo>
                <a:lnTo>
                  <a:pt x="894865" y="20991"/>
                </a:lnTo>
                <a:lnTo>
                  <a:pt x="838759" y="21037"/>
                </a:lnTo>
                <a:lnTo>
                  <a:pt x="782616" y="21046"/>
                </a:lnTo>
                <a:lnTo>
                  <a:pt x="726466" y="21048"/>
                </a:lnTo>
                <a:lnTo>
                  <a:pt x="670314" y="21048"/>
                </a:lnTo>
                <a:lnTo>
                  <a:pt x="614162" y="13812"/>
                </a:lnTo>
                <a:lnTo>
                  <a:pt x="558010" y="11170"/>
                </a:lnTo>
                <a:lnTo>
                  <a:pt x="501858" y="10648"/>
                </a:lnTo>
                <a:lnTo>
                  <a:pt x="445706" y="10545"/>
                </a:lnTo>
                <a:lnTo>
                  <a:pt x="392673" y="13644"/>
                </a:lnTo>
                <a:lnTo>
                  <a:pt x="342467" y="19586"/>
                </a:lnTo>
                <a:lnTo>
                  <a:pt x="288659" y="19589"/>
                </a:lnTo>
                <a:lnTo>
                  <a:pt x="226615" y="11945"/>
                </a:lnTo>
                <a:lnTo>
                  <a:pt x="171668" y="10801"/>
                </a:lnTo>
                <a:lnTo>
                  <a:pt x="115755" y="10575"/>
                </a:lnTo>
                <a:lnTo>
                  <a:pt x="59650" y="10531"/>
                </a:lnTo>
                <a:lnTo>
                  <a:pt x="0" y="1052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6" name="Straight Connector 115"/>
          <p:cNvCxnSpPr/>
          <p:nvPr/>
        </p:nvCxnSpPr>
        <p:spPr>
          <a:xfrm>
            <a:off x="4706239" y="3580003"/>
            <a:ext cx="442214" cy="61061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Freeform 116"/>
          <p:cNvSpPr/>
          <p:nvPr/>
        </p:nvSpPr>
        <p:spPr>
          <a:xfrm>
            <a:off x="4934528" y="3682881"/>
            <a:ext cx="189730" cy="265635"/>
          </a:xfrm>
          <a:custGeom>
            <a:avLst/>
            <a:gdLst/>
            <a:ahLst/>
            <a:cxnLst/>
            <a:rect l="0" t="0" r="0" b="0"/>
            <a:pathLst>
              <a:path w="189730" h="265635">
                <a:moveTo>
                  <a:pt x="171793" y="128764"/>
                </a:moveTo>
                <a:lnTo>
                  <a:pt x="182971" y="117585"/>
                </a:lnTo>
                <a:lnTo>
                  <a:pt x="188460" y="99619"/>
                </a:lnTo>
                <a:lnTo>
                  <a:pt x="189729" y="77206"/>
                </a:lnTo>
                <a:lnTo>
                  <a:pt x="177939" y="23622"/>
                </a:lnTo>
                <a:lnTo>
                  <a:pt x="172381" y="15385"/>
                </a:lnTo>
                <a:lnTo>
                  <a:pt x="156846" y="3114"/>
                </a:lnTo>
                <a:lnTo>
                  <a:pt x="135124" y="0"/>
                </a:lnTo>
                <a:lnTo>
                  <a:pt x="88640" y="7532"/>
                </a:lnTo>
                <a:lnTo>
                  <a:pt x="61887" y="22523"/>
                </a:lnTo>
                <a:lnTo>
                  <a:pt x="17586" y="62307"/>
                </a:lnTo>
                <a:lnTo>
                  <a:pt x="1969" y="88796"/>
                </a:lnTo>
                <a:lnTo>
                  <a:pt x="0" y="108661"/>
                </a:lnTo>
                <a:lnTo>
                  <a:pt x="4193" y="128018"/>
                </a:lnTo>
                <a:lnTo>
                  <a:pt x="13856" y="144420"/>
                </a:lnTo>
                <a:lnTo>
                  <a:pt x="22048" y="149730"/>
                </a:lnTo>
                <a:lnTo>
                  <a:pt x="43628" y="155630"/>
                </a:lnTo>
                <a:lnTo>
                  <a:pt x="76497" y="153361"/>
                </a:lnTo>
                <a:lnTo>
                  <a:pt x="94734" y="145155"/>
                </a:lnTo>
                <a:lnTo>
                  <a:pt x="128067" y="118791"/>
                </a:lnTo>
                <a:lnTo>
                  <a:pt x="99392" y="172200"/>
                </a:lnTo>
                <a:lnTo>
                  <a:pt x="91069" y="208444"/>
                </a:lnTo>
                <a:lnTo>
                  <a:pt x="95361" y="232028"/>
                </a:lnTo>
                <a:lnTo>
                  <a:pt x="108622" y="26563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8" name="Straight Connector 117"/>
          <p:cNvCxnSpPr/>
          <p:nvPr/>
        </p:nvCxnSpPr>
        <p:spPr>
          <a:xfrm>
            <a:off x="5474842" y="3580003"/>
            <a:ext cx="400050" cy="64223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/>
          <p:nvPr/>
        </p:nvCxnSpPr>
        <p:spPr>
          <a:xfrm>
            <a:off x="5895975" y="4228719"/>
            <a:ext cx="127952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/>
          <p:nvPr/>
        </p:nvCxnSpPr>
        <p:spPr>
          <a:xfrm>
            <a:off x="6256146" y="4254119"/>
            <a:ext cx="601854" cy="83858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7" name="Group 126"/>
          <p:cNvGrpSpPr/>
          <p:nvPr/>
        </p:nvGrpSpPr>
        <p:grpSpPr>
          <a:xfrm>
            <a:off x="6068092" y="3906401"/>
            <a:ext cx="922831" cy="544239"/>
            <a:chOff x="6068092" y="3906401"/>
            <a:chExt cx="922831" cy="544239"/>
          </a:xfrm>
        </p:grpSpPr>
        <p:sp>
          <p:nvSpPr>
            <p:cNvPr id="121" name="Freeform 120"/>
            <p:cNvSpPr/>
            <p:nvPr/>
          </p:nvSpPr>
          <p:spPr>
            <a:xfrm>
              <a:off x="6068092" y="4061261"/>
              <a:ext cx="160021" cy="389379"/>
            </a:xfrm>
            <a:custGeom>
              <a:avLst/>
              <a:gdLst/>
              <a:ahLst/>
              <a:cxnLst/>
              <a:rect l="0" t="0" r="0" b="0"/>
              <a:pathLst>
                <a:path w="160021" h="389379">
                  <a:moveTo>
                    <a:pt x="27908" y="66239"/>
                  </a:moveTo>
                  <a:lnTo>
                    <a:pt x="31027" y="115170"/>
                  </a:lnTo>
                  <a:lnTo>
                    <a:pt x="36241" y="163015"/>
                  </a:lnTo>
                  <a:lnTo>
                    <a:pt x="37786" y="214236"/>
                  </a:lnTo>
                  <a:lnTo>
                    <a:pt x="41363" y="266457"/>
                  </a:lnTo>
                  <a:lnTo>
                    <a:pt x="46712" y="315856"/>
                  </a:lnTo>
                  <a:lnTo>
                    <a:pt x="48297" y="363248"/>
                  </a:lnTo>
                  <a:lnTo>
                    <a:pt x="47498" y="387755"/>
                  </a:lnTo>
                  <a:lnTo>
                    <a:pt x="45647" y="389378"/>
                  </a:lnTo>
                  <a:lnTo>
                    <a:pt x="43243" y="386950"/>
                  </a:lnTo>
                  <a:lnTo>
                    <a:pt x="34271" y="361176"/>
                  </a:lnTo>
                  <a:lnTo>
                    <a:pt x="27995" y="310545"/>
                  </a:lnTo>
                  <a:lnTo>
                    <a:pt x="16704" y="255483"/>
                  </a:lnTo>
                  <a:lnTo>
                    <a:pt x="8797" y="199547"/>
                  </a:lnTo>
                  <a:lnTo>
                    <a:pt x="0" y="143437"/>
                  </a:lnTo>
                  <a:lnTo>
                    <a:pt x="168" y="90413"/>
                  </a:lnTo>
                  <a:lnTo>
                    <a:pt x="6220" y="67624"/>
                  </a:lnTo>
                  <a:lnTo>
                    <a:pt x="29170" y="27518"/>
                  </a:lnTo>
                  <a:lnTo>
                    <a:pt x="43676" y="12765"/>
                  </a:lnTo>
                  <a:lnTo>
                    <a:pt x="61822" y="2308"/>
                  </a:lnTo>
                  <a:lnTo>
                    <a:pt x="81586" y="0"/>
                  </a:lnTo>
                  <a:lnTo>
                    <a:pt x="122869" y="8051"/>
                  </a:lnTo>
                  <a:lnTo>
                    <a:pt x="148721" y="23131"/>
                  </a:lnTo>
                  <a:lnTo>
                    <a:pt x="154073" y="31651"/>
                  </a:lnTo>
                  <a:lnTo>
                    <a:pt x="160020" y="53596"/>
                  </a:lnTo>
                  <a:lnTo>
                    <a:pt x="157779" y="92258"/>
                  </a:lnTo>
                  <a:lnTo>
                    <a:pt x="149579" y="113288"/>
                  </a:lnTo>
                  <a:lnTo>
                    <a:pt x="136966" y="130433"/>
                  </a:lnTo>
                  <a:lnTo>
                    <a:pt x="119662" y="145852"/>
                  </a:lnTo>
                  <a:lnTo>
                    <a:pt x="108964" y="149730"/>
                  </a:lnTo>
                  <a:lnTo>
                    <a:pt x="48965" y="150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279736" y="4032743"/>
              <a:ext cx="111063" cy="151609"/>
            </a:xfrm>
            <a:custGeom>
              <a:avLst/>
              <a:gdLst/>
              <a:ahLst/>
              <a:cxnLst/>
              <a:rect l="0" t="0" r="0" b="0"/>
              <a:pathLst>
                <a:path w="111063" h="151609">
                  <a:moveTo>
                    <a:pt x="16305" y="21057"/>
                  </a:moveTo>
                  <a:lnTo>
                    <a:pt x="7972" y="58535"/>
                  </a:lnTo>
                  <a:lnTo>
                    <a:pt x="0" y="115203"/>
                  </a:lnTo>
                  <a:lnTo>
                    <a:pt x="2430" y="136599"/>
                  </a:lnTo>
                  <a:lnTo>
                    <a:pt x="8225" y="143709"/>
                  </a:lnTo>
                  <a:lnTo>
                    <a:pt x="27142" y="151608"/>
                  </a:lnTo>
                  <a:lnTo>
                    <a:pt x="36398" y="151375"/>
                  </a:lnTo>
                  <a:lnTo>
                    <a:pt x="52922" y="144877"/>
                  </a:lnTo>
                  <a:lnTo>
                    <a:pt x="75378" y="128065"/>
                  </a:lnTo>
                  <a:lnTo>
                    <a:pt x="91260" y="102676"/>
                  </a:lnTo>
                  <a:lnTo>
                    <a:pt x="105937" y="61486"/>
                  </a:lnTo>
                  <a:lnTo>
                    <a:pt x="1110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453969" y="4022215"/>
              <a:ext cx="105285" cy="126343"/>
            </a:xfrm>
            <a:custGeom>
              <a:avLst/>
              <a:gdLst/>
              <a:ahLst/>
              <a:cxnLst/>
              <a:rect l="0" t="0" r="0" b="0"/>
              <a:pathLst>
                <a:path w="105285" h="126343">
                  <a:moveTo>
                    <a:pt x="0" y="0"/>
                  </a:moveTo>
                  <a:lnTo>
                    <a:pt x="42692" y="3119"/>
                  </a:lnTo>
                  <a:lnTo>
                    <a:pt x="84341" y="14654"/>
                  </a:lnTo>
                  <a:lnTo>
                    <a:pt x="88983" y="20298"/>
                  </a:lnTo>
                  <a:lnTo>
                    <a:pt x="89737" y="27570"/>
                  </a:lnTo>
                  <a:lnTo>
                    <a:pt x="84337" y="43839"/>
                  </a:lnTo>
                  <a:lnTo>
                    <a:pt x="74137" y="58868"/>
                  </a:lnTo>
                  <a:lnTo>
                    <a:pt x="58686" y="70227"/>
                  </a:lnTo>
                  <a:lnTo>
                    <a:pt x="25760" y="92641"/>
                  </a:lnTo>
                  <a:lnTo>
                    <a:pt x="24192" y="98025"/>
                  </a:lnTo>
                  <a:lnTo>
                    <a:pt x="26657" y="102785"/>
                  </a:lnTo>
                  <a:lnTo>
                    <a:pt x="38754" y="111193"/>
                  </a:lnTo>
                  <a:lnTo>
                    <a:pt x="65295" y="121333"/>
                  </a:lnTo>
                  <a:lnTo>
                    <a:pt x="105284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622425" y="4014807"/>
              <a:ext cx="136871" cy="133751"/>
            </a:xfrm>
            <a:custGeom>
              <a:avLst/>
              <a:gdLst/>
              <a:ahLst/>
              <a:cxnLst/>
              <a:rect l="0" t="0" r="0" b="0"/>
              <a:pathLst>
                <a:path w="136871" h="133751">
                  <a:moveTo>
                    <a:pt x="0" y="17936"/>
                  </a:moveTo>
                  <a:lnTo>
                    <a:pt x="11178" y="6758"/>
                  </a:lnTo>
                  <a:lnTo>
                    <a:pt x="29144" y="1269"/>
                  </a:lnTo>
                  <a:lnTo>
                    <a:pt x="52727" y="0"/>
                  </a:lnTo>
                  <a:lnTo>
                    <a:pt x="78807" y="3336"/>
                  </a:lnTo>
                  <a:lnTo>
                    <a:pt x="85293" y="8202"/>
                  </a:lnTo>
                  <a:lnTo>
                    <a:pt x="87277" y="14957"/>
                  </a:lnTo>
                  <a:lnTo>
                    <a:pt x="86261" y="22969"/>
                  </a:lnTo>
                  <a:lnTo>
                    <a:pt x="78893" y="38110"/>
                  </a:lnTo>
                  <a:lnTo>
                    <a:pt x="66648" y="52639"/>
                  </a:lnTo>
                  <a:lnTo>
                    <a:pt x="40025" y="72802"/>
                  </a:lnTo>
                  <a:lnTo>
                    <a:pt x="20128" y="82485"/>
                  </a:lnTo>
                  <a:lnTo>
                    <a:pt x="15758" y="87875"/>
                  </a:lnTo>
                  <a:lnTo>
                    <a:pt x="15185" y="93808"/>
                  </a:lnTo>
                  <a:lnTo>
                    <a:pt x="17142" y="100103"/>
                  </a:lnTo>
                  <a:lnTo>
                    <a:pt x="23126" y="104299"/>
                  </a:lnTo>
                  <a:lnTo>
                    <a:pt x="84255" y="120361"/>
                  </a:lnTo>
                  <a:lnTo>
                    <a:pt x="136870" y="1337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780352" y="3906401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1992" y="58617"/>
                  </a:lnTo>
                  <a:lnTo>
                    <a:pt x="10817" y="113961"/>
                  </a:lnTo>
                  <a:lnTo>
                    <a:pt x="7466" y="176886"/>
                  </a:lnTo>
                  <a:lnTo>
                    <a:pt x="1475" y="23472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832076" y="4050761"/>
              <a:ext cx="158847" cy="137437"/>
            </a:xfrm>
            <a:custGeom>
              <a:avLst/>
              <a:gdLst/>
              <a:ahLst/>
              <a:cxnLst/>
              <a:rect l="0" t="0" r="0" b="0"/>
              <a:pathLst>
                <a:path w="158847" h="137437">
                  <a:moveTo>
                    <a:pt x="919" y="24096"/>
                  </a:moveTo>
                  <a:lnTo>
                    <a:pt x="27305" y="39737"/>
                  </a:lnTo>
                  <a:lnTo>
                    <a:pt x="50470" y="47815"/>
                  </a:lnTo>
                  <a:lnTo>
                    <a:pt x="73245" y="49066"/>
                  </a:lnTo>
                  <a:lnTo>
                    <a:pt x="116461" y="40337"/>
                  </a:lnTo>
                  <a:lnTo>
                    <a:pt x="122401" y="34924"/>
                  </a:lnTo>
                  <a:lnTo>
                    <a:pt x="125190" y="27805"/>
                  </a:lnTo>
                  <a:lnTo>
                    <a:pt x="125881" y="19550"/>
                  </a:lnTo>
                  <a:lnTo>
                    <a:pt x="122832" y="12876"/>
                  </a:lnTo>
                  <a:lnTo>
                    <a:pt x="110084" y="2342"/>
                  </a:lnTo>
                  <a:lnTo>
                    <a:pt x="92720" y="0"/>
                  </a:lnTo>
                  <a:lnTo>
                    <a:pt x="52977" y="8028"/>
                  </a:lnTo>
                  <a:lnTo>
                    <a:pt x="27392" y="23105"/>
                  </a:lnTo>
                  <a:lnTo>
                    <a:pt x="4993" y="47979"/>
                  </a:lnTo>
                  <a:lnTo>
                    <a:pt x="0" y="70585"/>
                  </a:lnTo>
                  <a:lnTo>
                    <a:pt x="2850" y="95061"/>
                  </a:lnTo>
                  <a:lnTo>
                    <a:pt x="11916" y="117637"/>
                  </a:lnTo>
                  <a:lnTo>
                    <a:pt x="19949" y="125062"/>
                  </a:lnTo>
                  <a:lnTo>
                    <a:pt x="41351" y="133311"/>
                  </a:lnTo>
                  <a:lnTo>
                    <a:pt x="92050" y="137436"/>
                  </a:lnTo>
                  <a:lnTo>
                    <a:pt x="133953" y="128199"/>
                  </a:lnTo>
                  <a:lnTo>
                    <a:pt x="158846" y="1188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464497" y="4390712"/>
            <a:ext cx="334151" cy="494841"/>
            <a:chOff x="6464497" y="4390712"/>
            <a:chExt cx="334151" cy="494841"/>
          </a:xfrm>
        </p:grpSpPr>
        <p:sp>
          <p:nvSpPr>
            <p:cNvPr id="128" name="Freeform 127"/>
            <p:cNvSpPr/>
            <p:nvPr/>
          </p:nvSpPr>
          <p:spPr>
            <a:xfrm>
              <a:off x="6464497" y="4390712"/>
              <a:ext cx="200042" cy="147400"/>
            </a:xfrm>
            <a:custGeom>
              <a:avLst/>
              <a:gdLst/>
              <a:ahLst/>
              <a:cxnLst/>
              <a:rect l="0" t="0" r="0" b="0"/>
              <a:pathLst>
                <a:path w="200042" h="147400">
                  <a:moveTo>
                    <a:pt x="200041" y="0"/>
                  </a:moveTo>
                  <a:lnTo>
                    <a:pt x="144382" y="42662"/>
                  </a:lnTo>
                  <a:lnTo>
                    <a:pt x="82588" y="85690"/>
                  </a:lnTo>
                  <a:lnTo>
                    <a:pt x="22325" y="12897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517140" y="4411769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126342"/>
                  </a:moveTo>
                  <a:lnTo>
                    <a:pt x="49899" y="65469"/>
                  </a:lnTo>
                  <a:lnTo>
                    <a:pt x="13407" y="160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563421" y="4432826"/>
              <a:ext cx="164290" cy="294799"/>
            </a:xfrm>
            <a:custGeom>
              <a:avLst/>
              <a:gdLst/>
              <a:ahLst/>
              <a:cxnLst/>
              <a:rect l="0" t="0" r="0" b="0"/>
              <a:pathLst>
                <a:path w="164290" h="294799">
                  <a:moveTo>
                    <a:pt x="164289" y="0"/>
                  </a:moveTo>
                  <a:lnTo>
                    <a:pt x="129542" y="53875"/>
                  </a:lnTo>
                  <a:lnTo>
                    <a:pt x="113959" y="83423"/>
                  </a:lnTo>
                  <a:lnTo>
                    <a:pt x="66688" y="137878"/>
                  </a:lnTo>
                  <a:lnTo>
                    <a:pt x="16929" y="199176"/>
                  </a:lnTo>
                  <a:lnTo>
                    <a:pt x="9897" y="206484"/>
                  </a:lnTo>
                  <a:lnTo>
                    <a:pt x="5209" y="206676"/>
                  </a:lnTo>
                  <a:lnTo>
                    <a:pt x="2083" y="202125"/>
                  </a:lnTo>
                  <a:lnTo>
                    <a:pt x="0" y="194411"/>
                  </a:lnTo>
                  <a:lnTo>
                    <a:pt x="950" y="186929"/>
                  </a:lnTo>
                  <a:lnTo>
                    <a:pt x="8246" y="172377"/>
                  </a:lnTo>
                  <a:lnTo>
                    <a:pt x="22406" y="161230"/>
                  </a:lnTo>
                  <a:lnTo>
                    <a:pt x="41568" y="153546"/>
                  </a:lnTo>
                  <a:lnTo>
                    <a:pt x="65682" y="150131"/>
                  </a:lnTo>
                  <a:lnTo>
                    <a:pt x="76324" y="152730"/>
                  </a:lnTo>
                  <a:lnTo>
                    <a:pt x="94388" y="164976"/>
                  </a:lnTo>
                  <a:lnTo>
                    <a:pt x="98971" y="173155"/>
                  </a:lnTo>
                  <a:lnTo>
                    <a:pt x="100943" y="191602"/>
                  </a:lnTo>
                  <a:lnTo>
                    <a:pt x="95477" y="221718"/>
                  </a:lnTo>
                  <a:lnTo>
                    <a:pt x="74743" y="262165"/>
                  </a:lnTo>
                  <a:lnTo>
                    <a:pt x="4847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656791" y="4632799"/>
              <a:ext cx="141857" cy="252754"/>
            </a:xfrm>
            <a:custGeom>
              <a:avLst/>
              <a:gdLst/>
              <a:ahLst/>
              <a:cxnLst/>
              <a:rect l="0" t="0" r="0" b="0"/>
              <a:pathLst>
                <a:path w="141857" h="252754">
                  <a:moveTo>
                    <a:pt x="70919" y="31654"/>
                  </a:moveTo>
                  <a:lnTo>
                    <a:pt x="65329" y="48422"/>
                  </a:lnTo>
                  <a:lnTo>
                    <a:pt x="65705" y="66013"/>
                  </a:lnTo>
                  <a:lnTo>
                    <a:pt x="75478" y="105901"/>
                  </a:lnTo>
                  <a:lnTo>
                    <a:pt x="80977" y="113908"/>
                  </a:lnTo>
                  <a:lnTo>
                    <a:pt x="96446" y="125923"/>
                  </a:lnTo>
                  <a:lnTo>
                    <a:pt x="104314" y="127255"/>
                  </a:lnTo>
                  <a:lnTo>
                    <a:pt x="111900" y="125804"/>
                  </a:lnTo>
                  <a:lnTo>
                    <a:pt x="119296" y="122497"/>
                  </a:lnTo>
                  <a:lnTo>
                    <a:pt x="130635" y="109463"/>
                  </a:lnTo>
                  <a:lnTo>
                    <a:pt x="138403" y="90802"/>
                  </a:lnTo>
                  <a:lnTo>
                    <a:pt x="141856" y="66911"/>
                  </a:lnTo>
                  <a:lnTo>
                    <a:pt x="137152" y="43814"/>
                  </a:lnTo>
                  <a:lnTo>
                    <a:pt x="126092" y="23021"/>
                  </a:lnTo>
                  <a:lnTo>
                    <a:pt x="109478" y="5980"/>
                  </a:lnTo>
                  <a:lnTo>
                    <a:pt x="98964" y="1670"/>
                  </a:lnTo>
                  <a:lnTo>
                    <a:pt x="74805" y="0"/>
                  </a:lnTo>
                  <a:lnTo>
                    <a:pt x="54709" y="6277"/>
                  </a:lnTo>
                  <a:lnTo>
                    <a:pt x="22743" y="29371"/>
                  </a:lnTo>
                  <a:lnTo>
                    <a:pt x="6601" y="55154"/>
                  </a:lnTo>
                  <a:lnTo>
                    <a:pt x="0" y="90609"/>
                  </a:lnTo>
                  <a:lnTo>
                    <a:pt x="3632" y="125162"/>
                  </a:lnTo>
                  <a:lnTo>
                    <a:pt x="26991" y="178889"/>
                  </a:lnTo>
                  <a:lnTo>
                    <a:pt x="37357" y="198867"/>
                  </a:lnTo>
                  <a:lnTo>
                    <a:pt x="83151" y="242977"/>
                  </a:lnTo>
                  <a:lnTo>
                    <a:pt x="102504" y="252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5555335" y="3625759"/>
            <a:ext cx="361681" cy="269786"/>
            <a:chOff x="5555335" y="3625759"/>
            <a:chExt cx="361681" cy="269786"/>
          </a:xfrm>
        </p:grpSpPr>
        <p:sp>
          <p:nvSpPr>
            <p:cNvPr id="133" name="Freeform 132"/>
            <p:cNvSpPr/>
            <p:nvPr/>
          </p:nvSpPr>
          <p:spPr>
            <a:xfrm>
              <a:off x="5555335" y="3625759"/>
              <a:ext cx="146772" cy="178948"/>
            </a:xfrm>
            <a:custGeom>
              <a:avLst/>
              <a:gdLst/>
              <a:ahLst/>
              <a:cxnLst/>
              <a:rect l="0" t="0" r="0" b="0"/>
              <a:pathLst>
                <a:path w="146772" h="178948">
                  <a:moveTo>
                    <a:pt x="140582" y="69743"/>
                  </a:moveTo>
                  <a:lnTo>
                    <a:pt x="131007" y="45697"/>
                  </a:lnTo>
                  <a:lnTo>
                    <a:pt x="101179" y="10150"/>
                  </a:lnTo>
                  <a:lnTo>
                    <a:pt x="81345" y="2313"/>
                  </a:lnTo>
                  <a:lnTo>
                    <a:pt x="58102" y="0"/>
                  </a:lnTo>
                  <a:lnTo>
                    <a:pt x="36074" y="2871"/>
                  </a:lnTo>
                  <a:lnTo>
                    <a:pt x="27626" y="7614"/>
                  </a:lnTo>
                  <a:lnTo>
                    <a:pt x="15120" y="22243"/>
                  </a:lnTo>
                  <a:lnTo>
                    <a:pt x="1502" y="50210"/>
                  </a:lnTo>
                  <a:lnTo>
                    <a:pt x="0" y="73540"/>
                  </a:lnTo>
                  <a:lnTo>
                    <a:pt x="8568" y="121056"/>
                  </a:lnTo>
                  <a:lnTo>
                    <a:pt x="23738" y="147988"/>
                  </a:lnTo>
                  <a:lnTo>
                    <a:pt x="39518" y="160281"/>
                  </a:lnTo>
                  <a:lnTo>
                    <a:pt x="78245" y="177704"/>
                  </a:lnTo>
                  <a:lnTo>
                    <a:pt x="98839" y="178947"/>
                  </a:lnTo>
                  <a:lnTo>
                    <a:pt x="109244" y="177641"/>
                  </a:lnTo>
                  <a:lnTo>
                    <a:pt x="127044" y="166831"/>
                  </a:lnTo>
                  <a:lnTo>
                    <a:pt x="135066" y="159035"/>
                  </a:lnTo>
                  <a:lnTo>
                    <a:pt x="143979" y="137894"/>
                  </a:lnTo>
                  <a:lnTo>
                    <a:pt x="146771" y="114071"/>
                  </a:lnTo>
                  <a:lnTo>
                    <a:pt x="144113" y="91784"/>
                  </a:lnTo>
                  <a:lnTo>
                    <a:pt x="119525" y="381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685389" y="3723724"/>
              <a:ext cx="231627" cy="171821"/>
            </a:xfrm>
            <a:custGeom>
              <a:avLst/>
              <a:gdLst/>
              <a:ahLst/>
              <a:cxnLst/>
              <a:rect l="0" t="0" r="0" b="0"/>
              <a:pathLst>
                <a:path w="231627" h="171821">
                  <a:moveTo>
                    <a:pt x="0" y="171820"/>
                  </a:moveTo>
                  <a:lnTo>
                    <a:pt x="42661" y="110946"/>
                  </a:lnTo>
                  <a:lnTo>
                    <a:pt x="98287" y="52586"/>
                  </a:lnTo>
                  <a:lnTo>
                    <a:pt x="141551" y="11560"/>
                  </a:lnTo>
                  <a:lnTo>
                    <a:pt x="160007" y="1937"/>
                  </a:lnTo>
                  <a:lnTo>
                    <a:pt x="179908" y="0"/>
                  </a:lnTo>
                  <a:lnTo>
                    <a:pt x="199282" y="4208"/>
                  </a:lnTo>
                  <a:lnTo>
                    <a:pt x="215692" y="13878"/>
                  </a:lnTo>
                  <a:lnTo>
                    <a:pt x="224544" y="25974"/>
                  </a:lnTo>
                  <a:lnTo>
                    <a:pt x="231626" y="45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769616" y="3716559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31586" y="126342"/>
                  </a:moveTo>
                  <a:lnTo>
                    <a:pt x="28466" y="83650"/>
                  </a:lnTo>
                  <a:lnTo>
                    <a:pt x="10255" y="241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184984" y="133014"/>
            <a:ext cx="8566698" cy="951750"/>
            <a:chOff x="184984" y="133014"/>
            <a:chExt cx="8566698" cy="951750"/>
          </a:xfrm>
        </p:grpSpPr>
        <p:pic>
          <p:nvPicPr>
            <p:cNvPr id="2" name="Picture 1" descr="NBK-5164-16ac0c6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4984" y="133014"/>
              <a:ext cx="507920" cy="7467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5164-16ac26b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8434" y="494510"/>
              <a:ext cx="329942" cy="3596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5164-16ac2d8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9349" y="459906"/>
              <a:ext cx="299144" cy="3712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5164-16ac336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97445" y="472974"/>
              <a:ext cx="355857" cy="3560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5164-16ac3b3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57888" y="501410"/>
              <a:ext cx="327041" cy="2990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5164-16ac3f1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29548" y="423575"/>
              <a:ext cx="347605" cy="4147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5164-16ac420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42282" y="262883"/>
              <a:ext cx="179642" cy="5691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5164-16ac49d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25326" y="399753"/>
              <a:ext cx="275583" cy="4007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5164-16ac529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22614" y="484103"/>
              <a:ext cx="399434" cy="3690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5164-16ac587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7691" y="241826"/>
              <a:ext cx="190171" cy="6007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5164-16ac5e4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2935" y="378696"/>
              <a:ext cx="390212" cy="1480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5164-16ac651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03068" y="455471"/>
              <a:ext cx="336567" cy="43702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5164-16ac6af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49119" y="216209"/>
              <a:ext cx="304400" cy="7016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5164-16ac6de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86785" y="518688"/>
              <a:ext cx="379947" cy="40378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5164-16ac70d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26966" y="555752"/>
              <a:ext cx="348098" cy="3493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5164-16ac73b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73667" y="347111"/>
              <a:ext cx="154123" cy="6113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5164-16ac77a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53391" y="557681"/>
              <a:ext cx="369155" cy="1480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5164-16ac7a9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69246" y="304997"/>
              <a:ext cx="345528" cy="6428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5164-16ac7d7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32458" y="575751"/>
              <a:ext cx="390212" cy="378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5164-16ac816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43761" y="326054"/>
              <a:ext cx="157935" cy="6323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5164-16ac864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06241" y="536624"/>
              <a:ext cx="411269" cy="1478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5164-16ac8d1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32624" y="252354"/>
              <a:ext cx="305984" cy="6850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5164-16ac900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16894" y="641909"/>
              <a:ext cx="139700" cy="2954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5164-16ac92f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95837" y="473453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5164-16ac95d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11650" y="586504"/>
              <a:ext cx="421798" cy="4035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5164-16ac99c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9885" y="599795"/>
              <a:ext cx="153645" cy="3902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5164-16ac9da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85474" y="452396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5164-16aca09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81538" y="628046"/>
              <a:ext cx="362604" cy="4101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5164-16aca38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93307" y="623709"/>
              <a:ext cx="387746" cy="44763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5164-16aca67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11982" y="936707"/>
              <a:ext cx="139700" cy="1480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cxnSp>
        <p:nvCxnSpPr>
          <p:cNvPr id="33" name="Straight Connector 32"/>
          <p:cNvCxnSpPr/>
          <p:nvPr/>
        </p:nvCxnSpPr>
        <p:spPr>
          <a:xfrm flipH="1">
            <a:off x="2400807" y="2868803"/>
            <a:ext cx="351650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/>
          <p:cNvGrpSpPr/>
          <p:nvPr/>
        </p:nvGrpSpPr>
        <p:grpSpPr>
          <a:xfrm>
            <a:off x="2400826" y="2144516"/>
            <a:ext cx="1410820" cy="672037"/>
            <a:chOff x="2400826" y="2144516"/>
            <a:chExt cx="1410820" cy="672037"/>
          </a:xfrm>
        </p:grpSpPr>
        <p:sp>
          <p:nvSpPr>
            <p:cNvPr id="34" name="Freeform 33"/>
            <p:cNvSpPr/>
            <p:nvPr/>
          </p:nvSpPr>
          <p:spPr>
            <a:xfrm>
              <a:off x="2400826" y="2144516"/>
              <a:ext cx="344438" cy="648694"/>
            </a:xfrm>
            <a:custGeom>
              <a:avLst/>
              <a:gdLst/>
              <a:ahLst/>
              <a:cxnLst/>
              <a:rect l="0" t="0" r="0" b="0"/>
              <a:pathLst>
                <a:path w="344438" h="648694">
                  <a:moveTo>
                    <a:pt x="284269" y="60940"/>
                  </a:moveTo>
                  <a:lnTo>
                    <a:pt x="247183" y="26194"/>
                  </a:lnTo>
                  <a:lnTo>
                    <a:pt x="199317" y="5296"/>
                  </a:lnTo>
                  <a:lnTo>
                    <a:pt x="162652" y="0"/>
                  </a:lnTo>
                  <a:lnTo>
                    <a:pt x="122153" y="9609"/>
                  </a:lnTo>
                  <a:lnTo>
                    <a:pt x="76121" y="33816"/>
                  </a:lnTo>
                  <a:lnTo>
                    <a:pt x="58788" y="47326"/>
                  </a:lnTo>
                  <a:lnTo>
                    <a:pt x="41465" y="73674"/>
                  </a:lnTo>
                  <a:lnTo>
                    <a:pt x="26302" y="115188"/>
                  </a:lnTo>
                  <a:lnTo>
                    <a:pt x="23781" y="152533"/>
                  </a:lnTo>
                  <a:lnTo>
                    <a:pt x="35916" y="207923"/>
                  </a:lnTo>
                  <a:lnTo>
                    <a:pt x="48718" y="226092"/>
                  </a:lnTo>
                  <a:lnTo>
                    <a:pt x="85533" y="256820"/>
                  </a:lnTo>
                  <a:lnTo>
                    <a:pt x="147513" y="284875"/>
                  </a:lnTo>
                  <a:lnTo>
                    <a:pt x="210580" y="306546"/>
                  </a:lnTo>
                  <a:lnTo>
                    <a:pt x="273742" y="342312"/>
                  </a:lnTo>
                  <a:lnTo>
                    <a:pt x="307450" y="371067"/>
                  </a:lnTo>
                  <a:lnTo>
                    <a:pt x="333519" y="409329"/>
                  </a:lnTo>
                  <a:lnTo>
                    <a:pt x="341253" y="431029"/>
                  </a:lnTo>
                  <a:lnTo>
                    <a:pt x="344437" y="469554"/>
                  </a:lnTo>
                  <a:lnTo>
                    <a:pt x="335626" y="524493"/>
                  </a:lnTo>
                  <a:lnTo>
                    <a:pt x="318025" y="584849"/>
                  </a:lnTo>
                  <a:lnTo>
                    <a:pt x="287140" y="625176"/>
                  </a:lnTo>
                  <a:lnTo>
                    <a:pt x="260943" y="641203"/>
                  </a:lnTo>
                  <a:lnTo>
                    <a:pt x="212245" y="648693"/>
                  </a:lnTo>
                  <a:lnTo>
                    <a:pt x="160685" y="647053"/>
                  </a:lnTo>
                  <a:lnTo>
                    <a:pt x="105648" y="631361"/>
                  </a:lnTo>
                  <a:lnTo>
                    <a:pt x="66362" y="607408"/>
                  </a:lnTo>
                  <a:lnTo>
                    <a:pt x="16123" y="566220"/>
                  </a:lnTo>
                  <a:lnTo>
                    <a:pt x="0" y="5452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823429" y="2573954"/>
              <a:ext cx="153839" cy="234510"/>
            </a:xfrm>
            <a:custGeom>
              <a:avLst/>
              <a:gdLst/>
              <a:ahLst/>
              <a:cxnLst/>
              <a:rect l="0" t="0" r="0" b="0"/>
              <a:pathLst>
                <a:path w="153839" h="234510">
                  <a:moveTo>
                    <a:pt x="9065" y="21057"/>
                  </a:moveTo>
                  <a:lnTo>
                    <a:pt x="5946" y="63749"/>
                  </a:lnTo>
                  <a:lnTo>
                    <a:pt x="0" y="110989"/>
                  </a:lnTo>
                  <a:lnTo>
                    <a:pt x="7063" y="170940"/>
                  </a:lnTo>
                  <a:lnTo>
                    <a:pt x="10515" y="195297"/>
                  </a:lnTo>
                  <a:lnTo>
                    <a:pt x="19848" y="213920"/>
                  </a:lnTo>
                  <a:lnTo>
                    <a:pt x="34915" y="226877"/>
                  </a:lnTo>
                  <a:lnTo>
                    <a:pt x="43846" y="231970"/>
                  </a:lnTo>
                  <a:lnTo>
                    <a:pt x="63128" y="234509"/>
                  </a:lnTo>
                  <a:lnTo>
                    <a:pt x="83396" y="230568"/>
                  </a:lnTo>
                  <a:lnTo>
                    <a:pt x="104103" y="221018"/>
                  </a:lnTo>
                  <a:lnTo>
                    <a:pt x="118765" y="205855"/>
                  </a:lnTo>
                  <a:lnTo>
                    <a:pt x="133595" y="174468"/>
                  </a:lnTo>
                  <a:lnTo>
                    <a:pt x="151546" y="115436"/>
                  </a:lnTo>
                  <a:lnTo>
                    <a:pt x="153838" y="76057"/>
                  </a:lnTo>
                  <a:lnTo>
                    <a:pt x="147843" y="27069"/>
                  </a:lnTo>
                  <a:lnTo>
                    <a:pt x="14593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61699" y="2546759"/>
              <a:ext cx="215071" cy="255745"/>
            </a:xfrm>
            <a:custGeom>
              <a:avLst/>
              <a:gdLst/>
              <a:ahLst/>
              <a:cxnLst/>
              <a:rect l="0" t="0" r="0" b="0"/>
              <a:pathLst>
                <a:path w="215071" h="255745">
                  <a:moveTo>
                    <a:pt x="128764" y="27195"/>
                  </a:moveTo>
                  <a:lnTo>
                    <a:pt x="117586" y="10427"/>
                  </a:lnTo>
                  <a:lnTo>
                    <a:pt x="109614" y="5488"/>
                  </a:lnTo>
                  <a:lnTo>
                    <a:pt x="88277" y="0"/>
                  </a:lnTo>
                  <a:lnTo>
                    <a:pt x="55547" y="2500"/>
                  </a:lnTo>
                  <a:lnTo>
                    <a:pt x="23622" y="16238"/>
                  </a:lnTo>
                  <a:lnTo>
                    <a:pt x="8725" y="31684"/>
                  </a:lnTo>
                  <a:lnTo>
                    <a:pt x="3114" y="40716"/>
                  </a:lnTo>
                  <a:lnTo>
                    <a:pt x="0" y="60110"/>
                  </a:lnTo>
                  <a:lnTo>
                    <a:pt x="808" y="70195"/>
                  </a:lnTo>
                  <a:lnTo>
                    <a:pt x="4855" y="78089"/>
                  </a:lnTo>
                  <a:lnTo>
                    <a:pt x="18712" y="89979"/>
                  </a:lnTo>
                  <a:lnTo>
                    <a:pt x="51832" y="97660"/>
                  </a:lnTo>
                  <a:lnTo>
                    <a:pt x="103776" y="102595"/>
                  </a:lnTo>
                  <a:lnTo>
                    <a:pt x="136958" y="117516"/>
                  </a:lnTo>
                  <a:lnTo>
                    <a:pt x="177128" y="150367"/>
                  </a:lnTo>
                  <a:lnTo>
                    <a:pt x="204652" y="186576"/>
                  </a:lnTo>
                  <a:lnTo>
                    <a:pt x="214354" y="206826"/>
                  </a:lnTo>
                  <a:lnTo>
                    <a:pt x="215070" y="215969"/>
                  </a:lnTo>
                  <a:lnTo>
                    <a:pt x="209626" y="232367"/>
                  </a:lnTo>
                  <a:lnTo>
                    <a:pt x="196288" y="244334"/>
                  </a:lnTo>
                  <a:lnTo>
                    <a:pt x="177492" y="252383"/>
                  </a:lnTo>
                  <a:lnTo>
                    <a:pt x="139433" y="255744"/>
                  </a:lnTo>
                  <a:lnTo>
                    <a:pt x="77883" y="246992"/>
                  </a:lnTo>
                  <a:lnTo>
                    <a:pt x="37649" y="234260"/>
                  </a:lnTo>
                  <a:lnTo>
                    <a:pt x="2422" y="2167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54974" y="2602626"/>
              <a:ext cx="225045" cy="213927"/>
            </a:xfrm>
            <a:custGeom>
              <a:avLst/>
              <a:gdLst/>
              <a:ahLst/>
              <a:cxnLst/>
              <a:rect l="0" t="0" r="0" b="0"/>
              <a:pathLst>
                <a:path w="225045" h="213927">
                  <a:moveTo>
                    <a:pt x="119759" y="108199"/>
                  </a:moveTo>
                  <a:lnTo>
                    <a:pt x="119759" y="49581"/>
                  </a:lnTo>
                  <a:lnTo>
                    <a:pt x="113520" y="29114"/>
                  </a:lnTo>
                  <a:lnTo>
                    <a:pt x="108580" y="20381"/>
                  </a:lnTo>
                  <a:lnTo>
                    <a:pt x="93734" y="7557"/>
                  </a:lnTo>
                  <a:lnTo>
                    <a:pt x="84861" y="2500"/>
                  </a:lnTo>
                  <a:lnTo>
                    <a:pt x="65644" y="0"/>
                  </a:lnTo>
                  <a:lnTo>
                    <a:pt x="55606" y="971"/>
                  </a:lnTo>
                  <a:lnTo>
                    <a:pt x="38214" y="11409"/>
                  </a:lnTo>
                  <a:lnTo>
                    <a:pt x="23855" y="28916"/>
                  </a:lnTo>
                  <a:lnTo>
                    <a:pt x="1209" y="86175"/>
                  </a:lnTo>
                  <a:lnTo>
                    <a:pt x="0" y="107769"/>
                  </a:lnTo>
                  <a:lnTo>
                    <a:pt x="11831" y="168020"/>
                  </a:lnTo>
                  <a:lnTo>
                    <a:pt x="18368" y="190938"/>
                  </a:lnTo>
                  <a:lnTo>
                    <a:pt x="24089" y="199623"/>
                  </a:lnTo>
                  <a:lnTo>
                    <a:pt x="39804" y="212392"/>
                  </a:lnTo>
                  <a:lnTo>
                    <a:pt x="48908" y="213926"/>
                  </a:lnTo>
                  <a:lnTo>
                    <a:pt x="68382" y="209391"/>
                  </a:lnTo>
                  <a:lnTo>
                    <a:pt x="99077" y="193683"/>
                  </a:lnTo>
                  <a:lnTo>
                    <a:pt x="113687" y="177777"/>
                  </a:lnTo>
                  <a:lnTo>
                    <a:pt x="128488" y="145972"/>
                  </a:lnTo>
                  <a:lnTo>
                    <a:pt x="134167" y="121477"/>
                  </a:lnTo>
                  <a:lnTo>
                    <a:pt x="133127" y="94976"/>
                  </a:lnTo>
                  <a:lnTo>
                    <a:pt x="134519" y="95874"/>
                  </a:lnTo>
                  <a:lnTo>
                    <a:pt x="151716" y="149808"/>
                  </a:lnTo>
                  <a:lnTo>
                    <a:pt x="155102" y="160505"/>
                  </a:lnTo>
                  <a:lnTo>
                    <a:pt x="160868" y="168806"/>
                  </a:lnTo>
                  <a:lnTo>
                    <a:pt x="176634" y="181149"/>
                  </a:lnTo>
                  <a:lnTo>
                    <a:pt x="225044" y="1924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33060" y="2605547"/>
              <a:ext cx="178586" cy="200035"/>
            </a:xfrm>
            <a:custGeom>
              <a:avLst/>
              <a:gdLst/>
              <a:ahLst/>
              <a:cxnLst/>
              <a:rect l="0" t="0" r="0" b="0"/>
              <a:pathLst>
                <a:path w="178586" h="200035">
                  <a:moveTo>
                    <a:pt x="10129" y="63163"/>
                  </a:moveTo>
                  <a:lnTo>
                    <a:pt x="1796" y="100642"/>
                  </a:lnTo>
                  <a:lnTo>
                    <a:pt x="3370" y="135489"/>
                  </a:lnTo>
                  <a:lnTo>
                    <a:pt x="8794" y="184295"/>
                  </a:lnTo>
                  <a:lnTo>
                    <a:pt x="8069" y="188371"/>
                  </a:lnTo>
                  <a:lnTo>
                    <a:pt x="6416" y="186410"/>
                  </a:lnTo>
                  <a:lnTo>
                    <a:pt x="2630" y="171752"/>
                  </a:lnTo>
                  <a:lnTo>
                    <a:pt x="0" y="110883"/>
                  </a:lnTo>
                  <a:lnTo>
                    <a:pt x="2019" y="57035"/>
                  </a:lnTo>
                  <a:lnTo>
                    <a:pt x="16435" y="23523"/>
                  </a:lnTo>
                  <a:lnTo>
                    <a:pt x="28919" y="6161"/>
                  </a:lnTo>
                  <a:lnTo>
                    <a:pt x="36694" y="1765"/>
                  </a:lnTo>
                  <a:lnTo>
                    <a:pt x="54691" y="0"/>
                  </a:lnTo>
                  <a:lnTo>
                    <a:pt x="84554" y="5584"/>
                  </a:lnTo>
                  <a:lnTo>
                    <a:pt x="110039" y="20236"/>
                  </a:lnTo>
                  <a:lnTo>
                    <a:pt x="121994" y="35896"/>
                  </a:lnTo>
                  <a:lnTo>
                    <a:pt x="154986" y="95128"/>
                  </a:lnTo>
                  <a:lnTo>
                    <a:pt x="162247" y="117144"/>
                  </a:lnTo>
                  <a:lnTo>
                    <a:pt x="172880" y="177535"/>
                  </a:lnTo>
                  <a:lnTo>
                    <a:pt x="178585" y="2000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0" name="Straight Connector 39"/>
          <p:cNvCxnSpPr/>
          <p:nvPr/>
        </p:nvCxnSpPr>
        <p:spPr>
          <a:xfrm>
            <a:off x="4053840" y="2070100"/>
            <a:ext cx="0" cy="160934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/>
          <p:cNvGrpSpPr/>
          <p:nvPr/>
        </p:nvGrpSpPr>
        <p:grpSpPr>
          <a:xfrm>
            <a:off x="4180142" y="2258099"/>
            <a:ext cx="1146658" cy="573788"/>
            <a:chOff x="4180142" y="2258099"/>
            <a:chExt cx="1146658" cy="573788"/>
          </a:xfrm>
        </p:grpSpPr>
        <p:sp>
          <p:nvSpPr>
            <p:cNvPr id="41" name="Freeform 40"/>
            <p:cNvSpPr/>
            <p:nvPr/>
          </p:nvSpPr>
          <p:spPr>
            <a:xfrm>
              <a:off x="4180142" y="2471000"/>
              <a:ext cx="218211" cy="322114"/>
            </a:xfrm>
            <a:custGeom>
              <a:avLst/>
              <a:gdLst/>
              <a:ahLst/>
              <a:cxnLst/>
              <a:rect l="0" t="0" r="0" b="0"/>
              <a:pathLst>
                <a:path w="218211" h="322114">
                  <a:moveTo>
                    <a:pt x="168456" y="29255"/>
                  </a:moveTo>
                  <a:lnTo>
                    <a:pt x="150475" y="13614"/>
                  </a:lnTo>
                  <a:lnTo>
                    <a:pt x="133559" y="5536"/>
                  </a:lnTo>
                  <a:lnTo>
                    <a:pt x="98715" y="0"/>
                  </a:lnTo>
                  <a:lnTo>
                    <a:pt x="53425" y="6535"/>
                  </a:lnTo>
                  <a:lnTo>
                    <a:pt x="31933" y="12528"/>
                  </a:lnTo>
                  <a:lnTo>
                    <a:pt x="23628" y="18103"/>
                  </a:lnTo>
                  <a:lnTo>
                    <a:pt x="11282" y="33657"/>
                  </a:lnTo>
                  <a:lnTo>
                    <a:pt x="3342" y="67734"/>
                  </a:lnTo>
                  <a:lnTo>
                    <a:pt x="7725" y="90811"/>
                  </a:lnTo>
                  <a:lnTo>
                    <a:pt x="12169" y="101877"/>
                  </a:lnTo>
                  <a:lnTo>
                    <a:pt x="26465" y="117293"/>
                  </a:lnTo>
                  <a:lnTo>
                    <a:pt x="64240" y="136722"/>
                  </a:lnTo>
                  <a:lnTo>
                    <a:pt x="124288" y="147089"/>
                  </a:lnTo>
                  <a:lnTo>
                    <a:pt x="177544" y="164052"/>
                  </a:lnTo>
                  <a:lnTo>
                    <a:pt x="194332" y="175342"/>
                  </a:lnTo>
                  <a:lnTo>
                    <a:pt x="206473" y="191278"/>
                  </a:lnTo>
                  <a:lnTo>
                    <a:pt x="214598" y="211230"/>
                  </a:lnTo>
                  <a:lnTo>
                    <a:pt x="218210" y="235694"/>
                  </a:lnTo>
                  <a:lnTo>
                    <a:pt x="213575" y="259046"/>
                  </a:lnTo>
                  <a:lnTo>
                    <a:pt x="197812" y="288804"/>
                  </a:lnTo>
                  <a:lnTo>
                    <a:pt x="183843" y="303707"/>
                  </a:lnTo>
                  <a:lnTo>
                    <a:pt x="165936" y="314230"/>
                  </a:lnTo>
                  <a:lnTo>
                    <a:pt x="117439" y="322113"/>
                  </a:lnTo>
                  <a:lnTo>
                    <a:pt x="65918" y="320550"/>
                  </a:lnTo>
                  <a:lnTo>
                    <a:pt x="9600" y="305808"/>
                  </a:lnTo>
                  <a:lnTo>
                    <a:pt x="0" y="3029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53883" y="2258099"/>
              <a:ext cx="19996" cy="547483"/>
            </a:xfrm>
            <a:custGeom>
              <a:avLst/>
              <a:gdLst/>
              <a:ahLst/>
              <a:cxnLst/>
              <a:rect l="0" t="0" r="0" b="0"/>
              <a:pathLst>
                <a:path w="19996" h="547483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20" y="170305"/>
                  </a:lnTo>
                  <a:lnTo>
                    <a:pt x="8333" y="220476"/>
                  </a:lnTo>
                  <a:lnTo>
                    <a:pt x="10723" y="262936"/>
                  </a:lnTo>
                  <a:lnTo>
                    <a:pt x="17475" y="323961"/>
                  </a:lnTo>
                  <a:lnTo>
                    <a:pt x="19995" y="375059"/>
                  </a:lnTo>
                  <a:lnTo>
                    <a:pt x="19573" y="432442"/>
                  </a:lnTo>
                  <a:lnTo>
                    <a:pt x="13728" y="485840"/>
                  </a:lnTo>
                  <a:lnTo>
                    <a:pt x="10528" y="5474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503380" y="2479198"/>
              <a:ext cx="97903" cy="273741"/>
            </a:xfrm>
            <a:custGeom>
              <a:avLst/>
              <a:gdLst/>
              <a:ahLst/>
              <a:cxnLst/>
              <a:rect l="0" t="0" r="0" b="0"/>
              <a:pathLst>
                <a:path w="97903" h="273741">
                  <a:moveTo>
                    <a:pt x="66317" y="0"/>
                  </a:moveTo>
                  <a:lnTo>
                    <a:pt x="46073" y="43962"/>
                  </a:lnTo>
                  <a:lnTo>
                    <a:pt x="12007" y="105447"/>
                  </a:lnTo>
                  <a:lnTo>
                    <a:pt x="182" y="136919"/>
                  </a:lnTo>
                  <a:lnTo>
                    <a:pt x="0" y="146261"/>
                  </a:lnTo>
                  <a:lnTo>
                    <a:pt x="17001" y="190980"/>
                  </a:lnTo>
                  <a:lnTo>
                    <a:pt x="39591" y="223511"/>
                  </a:lnTo>
                  <a:lnTo>
                    <a:pt x="79303" y="264286"/>
                  </a:lnTo>
                  <a:lnTo>
                    <a:pt x="97902" y="2737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646121" y="2594966"/>
              <a:ext cx="176260" cy="210616"/>
            </a:xfrm>
            <a:custGeom>
              <a:avLst/>
              <a:gdLst/>
              <a:ahLst/>
              <a:cxnLst/>
              <a:rect l="0" t="0" r="0" b="0"/>
              <a:pathLst>
                <a:path w="176260" h="210616">
                  <a:moveTo>
                    <a:pt x="102560" y="126387"/>
                  </a:moveTo>
                  <a:lnTo>
                    <a:pt x="111625" y="67770"/>
                  </a:lnTo>
                  <a:lnTo>
                    <a:pt x="107066" y="32980"/>
                  </a:lnTo>
                  <a:lnTo>
                    <a:pt x="92717" y="6034"/>
                  </a:lnTo>
                  <a:lnTo>
                    <a:pt x="84299" y="1698"/>
                  </a:lnTo>
                  <a:lnTo>
                    <a:pt x="62469" y="0"/>
                  </a:lnTo>
                  <a:lnTo>
                    <a:pt x="43408" y="6264"/>
                  </a:lnTo>
                  <a:lnTo>
                    <a:pt x="35049" y="11210"/>
                  </a:lnTo>
                  <a:lnTo>
                    <a:pt x="22642" y="26064"/>
                  </a:lnTo>
                  <a:lnTo>
                    <a:pt x="5145" y="69786"/>
                  </a:lnTo>
                  <a:lnTo>
                    <a:pt x="0" y="130718"/>
                  </a:lnTo>
                  <a:lnTo>
                    <a:pt x="9035" y="185907"/>
                  </a:lnTo>
                  <a:lnTo>
                    <a:pt x="12134" y="197653"/>
                  </a:lnTo>
                  <a:lnTo>
                    <a:pt x="18879" y="204313"/>
                  </a:lnTo>
                  <a:lnTo>
                    <a:pt x="28056" y="207583"/>
                  </a:lnTo>
                  <a:lnTo>
                    <a:pt x="38852" y="208594"/>
                  </a:lnTo>
                  <a:lnTo>
                    <a:pt x="47220" y="205758"/>
                  </a:lnTo>
                  <a:lnTo>
                    <a:pt x="59637" y="193249"/>
                  </a:lnTo>
                  <a:lnTo>
                    <a:pt x="84634" y="136315"/>
                  </a:lnTo>
                  <a:lnTo>
                    <a:pt x="89840" y="99563"/>
                  </a:lnTo>
                  <a:lnTo>
                    <a:pt x="91740" y="95636"/>
                  </a:lnTo>
                  <a:lnTo>
                    <a:pt x="94177" y="97698"/>
                  </a:lnTo>
                  <a:lnTo>
                    <a:pt x="116396" y="153836"/>
                  </a:lnTo>
                  <a:lnTo>
                    <a:pt x="141818" y="185231"/>
                  </a:lnTo>
                  <a:lnTo>
                    <a:pt x="176259" y="2106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56112" y="2331799"/>
              <a:ext cx="29441" cy="473783"/>
            </a:xfrm>
            <a:custGeom>
              <a:avLst/>
              <a:gdLst/>
              <a:ahLst/>
              <a:cxnLst/>
              <a:rect l="0" t="0" r="0" b="0"/>
              <a:pathLst>
                <a:path w="29441" h="473783">
                  <a:moveTo>
                    <a:pt x="8382" y="0"/>
                  </a:moveTo>
                  <a:lnTo>
                    <a:pt x="1147" y="28725"/>
                  </a:lnTo>
                  <a:lnTo>
                    <a:pt x="0" y="80261"/>
                  </a:lnTo>
                  <a:lnTo>
                    <a:pt x="3877" y="123799"/>
                  </a:lnTo>
                  <a:lnTo>
                    <a:pt x="6380" y="170445"/>
                  </a:lnTo>
                  <a:lnTo>
                    <a:pt x="7493" y="217303"/>
                  </a:lnTo>
                  <a:lnTo>
                    <a:pt x="7987" y="261525"/>
                  </a:lnTo>
                  <a:lnTo>
                    <a:pt x="11326" y="304576"/>
                  </a:lnTo>
                  <a:lnTo>
                    <a:pt x="16664" y="365155"/>
                  </a:lnTo>
                  <a:lnTo>
                    <a:pt x="18245" y="417030"/>
                  </a:lnTo>
                  <a:lnTo>
                    <a:pt x="21833" y="452677"/>
                  </a:lnTo>
                  <a:lnTo>
                    <a:pt x="29440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48681" y="2489726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69048" y="19786"/>
                  </a:lnTo>
                  <a:lnTo>
                    <a:pt x="119108" y="31209"/>
                  </a:lnTo>
                  <a:lnTo>
                    <a:pt x="60312" y="455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950032" y="2602338"/>
              <a:ext cx="165767" cy="206264"/>
            </a:xfrm>
            <a:custGeom>
              <a:avLst/>
              <a:gdLst/>
              <a:ahLst/>
              <a:cxnLst/>
              <a:rect l="0" t="0" r="0" b="0"/>
              <a:pathLst>
                <a:path w="165767" h="206264">
                  <a:moveTo>
                    <a:pt x="40804" y="97958"/>
                  </a:moveTo>
                  <a:lnTo>
                    <a:pt x="78282" y="89625"/>
                  </a:lnTo>
                  <a:lnTo>
                    <a:pt x="124117" y="82274"/>
                  </a:lnTo>
                  <a:lnTo>
                    <a:pt x="156347" y="67314"/>
                  </a:lnTo>
                  <a:lnTo>
                    <a:pt x="162286" y="59982"/>
                  </a:lnTo>
                  <a:lnTo>
                    <a:pt x="165077" y="51583"/>
                  </a:lnTo>
                  <a:lnTo>
                    <a:pt x="165766" y="42475"/>
                  </a:lnTo>
                  <a:lnTo>
                    <a:pt x="160294" y="26116"/>
                  </a:lnTo>
                  <a:lnTo>
                    <a:pt x="155559" y="18477"/>
                  </a:lnTo>
                  <a:lnTo>
                    <a:pt x="140940" y="6871"/>
                  </a:lnTo>
                  <a:lnTo>
                    <a:pt x="132128" y="2139"/>
                  </a:lnTo>
                  <a:lnTo>
                    <a:pt x="106739" y="0"/>
                  </a:lnTo>
                  <a:lnTo>
                    <a:pt x="53959" y="8158"/>
                  </a:lnTo>
                  <a:lnTo>
                    <a:pt x="26115" y="23257"/>
                  </a:lnTo>
                  <a:lnTo>
                    <a:pt x="13609" y="39021"/>
                  </a:lnTo>
                  <a:lnTo>
                    <a:pt x="5321" y="58896"/>
                  </a:lnTo>
                  <a:lnTo>
                    <a:pt x="0" y="109783"/>
                  </a:lnTo>
                  <a:lnTo>
                    <a:pt x="1613" y="135969"/>
                  </a:lnTo>
                  <a:lnTo>
                    <a:pt x="10128" y="159305"/>
                  </a:lnTo>
                  <a:lnTo>
                    <a:pt x="33665" y="186585"/>
                  </a:lnTo>
                  <a:lnTo>
                    <a:pt x="62866" y="203896"/>
                  </a:lnTo>
                  <a:lnTo>
                    <a:pt x="83365" y="206263"/>
                  </a:lnTo>
                  <a:lnTo>
                    <a:pt x="139890" y="195175"/>
                  </a:lnTo>
                  <a:lnTo>
                    <a:pt x="156618" y="1927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71062" y="2296908"/>
              <a:ext cx="155738" cy="534979"/>
            </a:xfrm>
            <a:custGeom>
              <a:avLst/>
              <a:gdLst/>
              <a:ahLst/>
              <a:cxnLst/>
              <a:rect l="0" t="0" r="0" b="0"/>
              <a:pathLst>
                <a:path w="155738" h="534979">
                  <a:moveTo>
                    <a:pt x="114572" y="445502"/>
                  </a:moveTo>
                  <a:lnTo>
                    <a:pt x="120161" y="428734"/>
                  </a:lnTo>
                  <a:lnTo>
                    <a:pt x="119786" y="411144"/>
                  </a:lnTo>
                  <a:lnTo>
                    <a:pt x="114550" y="392797"/>
                  </a:lnTo>
                  <a:lnTo>
                    <a:pt x="104424" y="376844"/>
                  </a:lnTo>
                  <a:lnTo>
                    <a:pt x="97278" y="372824"/>
                  </a:lnTo>
                  <a:lnTo>
                    <a:pt x="79980" y="371477"/>
                  </a:lnTo>
                  <a:lnTo>
                    <a:pt x="63713" y="377897"/>
                  </a:lnTo>
                  <a:lnTo>
                    <a:pt x="12901" y="421292"/>
                  </a:lnTo>
                  <a:lnTo>
                    <a:pt x="5044" y="441371"/>
                  </a:lnTo>
                  <a:lnTo>
                    <a:pt x="0" y="492389"/>
                  </a:lnTo>
                  <a:lnTo>
                    <a:pt x="5550" y="513524"/>
                  </a:lnTo>
                  <a:lnTo>
                    <a:pt x="10305" y="522436"/>
                  </a:lnTo>
                  <a:lnTo>
                    <a:pt x="18155" y="528376"/>
                  </a:lnTo>
                  <a:lnTo>
                    <a:pt x="39355" y="534978"/>
                  </a:lnTo>
                  <a:lnTo>
                    <a:pt x="49220" y="534399"/>
                  </a:lnTo>
                  <a:lnTo>
                    <a:pt x="66419" y="527515"/>
                  </a:lnTo>
                  <a:lnTo>
                    <a:pt x="89256" y="504897"/>
                  </a:lnTo>
                  <a:lnTo>
                    <a:pt x="116764" y="449002"/>
                  </a:lnTo>
                  <a:lnTo>
                    <a:pt x="134676" y="387875"/>
                  </a:lnTo>
                  <a:lnTo>
                    <a:pt x="149479" y="330134"/>
                  </a:lnTo>
                  <a:lnTo>
                    <a:pt x="154551" y="268469"/>
                  </a:lnTo>
                  <a:lnTo>
                    <a:pt x="155737" y="225271"/>
                  </a:lnTo>
                  <a:lnTo>
                    <a:pt x="153286" y="170849"/>
                  </a:lnTo>
                  <a:lnTo>
                    <a:pt x="147566" y="109840"/>
                  </a:lnTo>
                  <a:lnTo>
                    <a:pt x="134891" y="46970"/>
                  </a:lnTo>
                  <a:lnTo>
                    <a:pt x="121445" y="3612"/>
                  </a:lnTo>
                  <a:lnTo>
                    <a:pt x="116815" y="0"/>
                  </a:lnTo>
                  <a:lnTo>
                    <a:pt x="111388" y="1102"/>
                  </a:lnTo>
                  <a:lnTo>
                    <a:pt x="105431" y="5346"/>
                  </a:lnTo>
                  <a:lnTo>
                    <a:pt x="98811" y="22540"/>
                  </a:lnTo>
                  <a:lnTo>
                    <a:pt x="86977" y="79105"/>
                  </a:lnTo>
                  <a:lnTo>
                    <a:pt x="84169" y="126500"/>
                  </a:lnTo>
                  <a:lnTo>
                    <a:pt x="84507" y="184476"/>
                  </a:lnTo>
                  <a:lnTo>
                    <a:pt x="90326" y="246109"/>
                  </a:lnTo>
                  <a:lnTo>
                    <a:pt x="93740" y="307654"/>
                  </a:lnTo>
                  <a:lnTo>
                    <a:pt x="101641" y="363454"/>
                  </a:lnTo>
                  <a:lnTo>
                    <a:pt x="114791" y="425352"/>
                  </a:lnTo>
                  <a:lnTo>
                    <a:pt x="125101" y="4560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0" name="Straight Connector 49"/>
          <p:cNvCxnSpPr/>
          <p:nvPr/>
        </p:nvCxnSpPr>
        <p:spPr>
          <a:xfrm>
            <a:off x="4548632" y="2900298"/>
            <a:ext cx="494791" cy="71602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/>
          <p:cNvGrpSpPr/>
          <p:nvPr/>
        </p:nvGrpSpPr>
        <p:grpSpPr>
          <a:xfrm>
            <a:off x="4730367" y="3055123"/>
            <a:ext cx="297727" cy="371640"/>
            <a:chOff x="4730367" y="3055123"/>
            <a:chExt cx="297727" cy="371640"/>
          </a:xfrm>
        </p:grpSpPr>
        <p:sp>
          <p:nvSpPr>
            <p:cNvPr id="51" name="Freeform 50"/>
            <p:cNvSpPr/>
            <p:nvPr/>
          </p:nvSpPr>
          <p:spPr>
            <a:xfrm>
              <a:off x="4730367" y="3055123"/>
              <a:ext cx="164432" cy="195738"/>
            </a:xfrm>
            <a:custGeom>
              <a:avLst/>
              <a:gdLst/>
              <a:ahLst/>
              <a:cxnLst/>
              <a:rect l="0" t="0" r="0" b="0"/>
              <a:pathLst>
                <a:path w="164432" h="195738">
                  <a:moveTo>
                    <a:pt x="134127" y="66313"/>
                  </a:moveTo>
                  <a:lnTo>
                    <a:pt x="134127" y="43956"/>
                  </a:lnTo>
                  <a:lnTo>
                    <a:pt x="127888" y="26741"/>
                  </a:lnTo>
                  <a:lnTo>
                    <a:pt x="122949" y="18875"/>
                  </a:lnTo>
                  <a:lnTo>
                    <a:pt x="108102" y="7014"/>
                  </a:lnTo>
                  <a:lnTo>
                    <a:pt x="99230" y="2214"/>
                  </a:lnTo>
                  <a:lnTo>
                    <a:pt x="80013" y="0"/>
                  </a:lnTo>
                  <a:lnTo>
                    <a:pt x="60944" y="4085"/>
                  </a:lnTo>
                  <a:lnTo>
                    <a:pt x="29638" y="25772"/>
                  </a:lnTo>
                  <a:lnTo>
                    <a:pt x="16328" y="40106"/>
                  </a:lnTo>
                  <a:lnTo>
                    <a:pt x="6513" y="58175"/>
                  </a:lnTo>
                  <a:lnTo>
                    <a:pt x="0" y="93668"/>
                  </a:lnTo>
                  <a:lnTo>
                    <a:pt x="4715" y="113956"/>
                  </a:lnTo>
                  <a:lnTo>
                    <a:pt x="26806" y="146044"/>
                  </a:lnTo>
                  <a:lnTo>
                    <a:pt x="54870" y="173743"/>
                  </a:lnTo>
                  <a:lnTo>
                    <a:pt x="103196" y="195523"/>
                  </a:lnTo>
                  <a:lnTo>
                    <a:pt x="112337" y="195737"/>
                  </a:lnTo>
                  <a:lnTo>
                    <a:pt x="128732" y="189735"/>
                  </a:lnTo>
                  <a:lnTo>
                    <a:pt x="151116" y="173203"/>
                  </a:lnTo>
                  <a:lnTo>
                    <a:pt x="159226" y="153984"/>
                  </a:lnTo>
                  <a:lnTo>
                    <a:pt x="164431" y="103518"/>
                  </a:lnTo>
                  <a:lnTo>
                    <a:pt x="158904" y="82459"/>
                  </a:lnTo>
                  <a:lnTo>
                    <a:pt x="123599" y="347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905276" y="3258306"/>
              <a:ext cx="122818" cy="168457"/>
            </a:xfrm>
            <a:custGeom>
              <a:avLst/>
              <a:gdLst/>
              <a:ahLst/>
              <a:cxnLst/>
              <a:rect l="0" t="0" r="0" b="0"/>
              <a:pathLst>
                <a:path w="122818" h="168457">
                  <a:moveTo>
                    <a:pt x="53975" y="0"/>
                  </a:moveTo>
                  <a:lnTo>
                    <a:pt x="4477" y="49499"/>
                  </a:lnTo>
                  <a:lnTo>
                    <a:pt x="1089" y="50547"/>
                  </a:lnTo>
                  <a:lnTo>
                    <a:pt x="0" y="47736"/>
                  </a:lnTo>
                  <a:lnTo>
                    <a:pt x="444" y="42352"/>
                  </a:lnTo>
                  <a:lnTo>
                    <a:pt x="10296" y="30132"/>
                  </a:lnTo>
                  <a:lnTo>
                    <a:pt x="17837" y="23598"/>
                  </a:lnTo>
                  <a:lnTo>
                    <a:pt x="38693" y="16337"/>
                  </a:lnTo>
                  <a:lnTo>
                    <a:pt x="62391" y="14280"/>
                  </a:lnTo>
                  <a:lnTo>
                    <a:pt x="84622" y="17265"/>
                  </a:lnTo>
                  <a:lnTo>
                    <a:pt x="103081" y="25611"/>
                  </a:lnTo>
                  <a:lnTo>
                    <a:pt x="111279" y="31112"/>
                  </a:lnTo>
                  <a:lnTo>
                    <a:pt x="116744" y="39459"/>
                  </a:lnTo>
                  <a:lnTo>
                    <a:pt x="122817" y="61211"/>
                  </a:lnTo>
                  <a:lnTo>
                    <a:pt x="120646" y="94176"/>
                  </a:lnTo>
                  <a:lnTo>
                    <a:pt x="112462" y="112436"/>
                  </a:lnTo>
                  <a:lnTo>
                    <a:pt x="88145" y="143223"/>
                  </a:lnTo>
                  <a:lnTo>
                    <a:pt x="53975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4" name="Straight Connector 53"/>
          <p:cNvCxnSpPr/>
          <p:nvPr/>
        </p:nvCxnSpPr>
        <p:spPr>
          <a:xfrm>
            <a:off x="5053965" y="3605784"/>
            <a:ext cx="152463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/>
          <p:cNvGrpSpPr/>
          <p:nvPr/>
        </p:nvGrpSpPr>
        <p:grpSpPr>
          <a:xfrm>
            <a:off x="5427444" y="3279363"/>
            <a:ext cx="489901" cy="287556"/>
            <a:chOff x="5427444" y="3279363"/>
            <a:chExt cx="489901" cy="287556"/>
          </a:xfrm>
        </p:grpSpPr>
        <p:sp>
          <p:nvSpPr>
            <p:cNvPr id="55" name="Freeform 54"/>
            <p:cNvSpPr/>
            <p:nvPr/>
          </p:nvSpPr>
          <p:spPr>
            <a:xfrm>
              <a:off x="5427444" y="3395177"/>
              <a:ext cx="5590" cy="168457"/>
            </a:xfrm>
            <a:custGeom>
              <a:avLst/>
              <a:gdLst/>
              <a:ahLst/>
              <a:cxnLst/>
              <a:rect l="0" t="0" r="0" b="0"/>
              <a:pathLst>
                <a:path w="5590" h="168457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59" y="85425"/>
                  </a:lnTo>
                  <a:lnTo>
                    <a:pt x="5453" y="148264"/>
                  </a:lnTo>
                  <a:lnTo>
                    <a:pt x="5589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33033" y="327936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33717" y="3360328"/>
              <a:ext cx="130944" cy="177469"/>
            </a:xfrm>
            <a:custGeom>
              <a:avLst/>
              <a:gdLst/>
              <a:ahLst/>
              <a:cxnLst/>
              <a:rect l="0" t="0" r="0" b="0"/>
              <a:pathLst>
                <a:path w="130944" h="177469">
                  <a:moveTo>
                    <a:pt x="99358" y="34849"/>
                  </a:moveTo>
                  <a:lnTo>
                    <a:pt x="93769" y="18081"/>
                  </a:lnTo>
                  <a:lnTo>
                    <a:pt x="81666" y="6729"/>
                  </a:lnTo>
                  <a:lnTo>
                    <a:pt x="73525" y="2064"/>
                  </a:lnTo>
                  <a:lnTo>
                    <a:pt x="55121" y="0"/>
                  </a:lnTo>
                  <a:lnTo>
                    <a:pt x="36413" y="4153"/>
                  </a:lnTo>
                  <a:lnTo>
                    <a:pt x="20300" y="13797"/>
                  </a:lnTo>
                  <a:lnTo>
                    <a:pt x="15067" y="21984"/>
                  </a:lnTo>
                  <a:lnTo>
                    <a:pt x="390" y="76424"/>
                  </a:lnTo>
                  <a:lnTo>
                    <a:pt x="0" y="97780"/>
                  </a:lnTo>
                  <a:lnTo>
                    <a:pt x="9281" y="140087"/>
                  </a:lnTo>
                  <a:lnTo>
                    <a:pt x="24575" y="166116"/>
                  </a:lnTo>
                  <a:lnTo>
                    <a:pt x="33125" y="171493"/>
                  </a:lnTo>
                  <a:lnTo>
                    <a:pt x="55103" y="177468"/>
                  </a:lnTo>
                  <a:lnTo>
                    <a:pt x="106485" y="173285"/>
                  </a:lnTo>
                  <a:lnTo>
                    <a:pt x="130943" y="1717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03043" y="3378567"/>
              <a:ext cx="214302" cy="188352"/>
            </a:xfrm>
            <a:custGeom>
              <a:avLst/>
              <a:gdLst/>
              <a:ahLst/>
              <a:cxnLst/>
              <a:rect l="0" t="0" r="0" b="0"/>
              <a:pathLst>
                <a:path w="214302" h="188352">
                  <a:moveTo>
                    <a:pt x="24788" y="69252"/>
                  </a:moveTo>
                  <a:lnTo>
                    <a:pt x="62266" y="77585"/>
                  </a:lnTo>
                  <a:lnTo>
                    <a:pt x="113690" y="79347"/>
                  </a:lnTo>
                  <a:lnTo>
                    <a:pt x="134880" y="73349"/>
                  </a:lnTo>
                  <a:lnTo>
                    <a:pt x="143806" y="68474"/>
                  </a:lnTo>
                  <a:lnTo>
                    <a:pt x="148587" y="60545"/>
                  </a:lnTo>
                  <a:lnTo>
                    <a:pt x="150780" y="39256"/>
                  </a:lnTo>
                  <a:lnTo>
                    <a:pt x="147387" y="29368"/>
                  </a:lnTo>
                  <a:lnTo>
                    <a:pt x="134259" y="12141"/>
                  </a:lnTo>
                  <a:lnTo>
                    <a:pt x="113606" y="2926"/>
                  </a:lnTo>
                  <a:lnTo>
                    <a:pt x="89999" y="0"/>
                  </a:lnTo>
                  <a:lnTo>
                    <a:pt x="35586" y="10639"/>
                  </a:lnTo>
                  <a:lnTo>
                    <a:pt x="27307" y="16138"/>
                  </a:lnTo>
                  <a:lnTo>
                    <a:pt x="14989" y="31608"/>
                  </a:lnTo>
                  <a:lnTo>
                    <a:pt x="1478" y="60048"/>
                  </a:lnTo>
                  <a:lnTo>
                    <a:pt x="0" y="80369"/>
                  </a:lnTo>
                  <a:lnTo>
                    <a:pt x="8583" y="122011"/>
                  </a:lnTo>
                  <a:lnTo>
                    <a:pt x="23756" y="147925"/>
                  </a:lnTo>
                  <a:lnTo>
                    <a:pt x="48659" y="170422"/>
                  </a:lnTo>
                  <a:lnTo>
                    <a:pt x="78264" y="186316"/>
                  </a:lnTo>
                  <a:lnTo>
                    <a:pt x="101978" y="188351"/>
                  </a:lnTo>
                  <a:lnTo>
                    <a:pt x="155330" y="185715"/>
                  </a:lnTo>
                  <a:lnTo>
                    <a:pt x="214301" y="1745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0" name="Straight Connector 59"/>
          <p:cNvCxnSpPr/>
          <p:nvPr/>
        </p:nvCxnSpPr>
        <p:spPr>
          <a:xfrm>
            <a:off x="5275071" y="3605784"/>
            <a:ext cx="465329" cy="71221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5981700" y="3632200"/>
            <a:ext cx="482600" cy="8890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Group 71"/>
          <p:cNvGrpSpPr/>
          <p:nvPr/>
        </p:nvGrpSpPr>
        <p:grpSpPr>
          <a:xfrm>
            <a:off x="5435205" y="3679446"/>
            <a:ext cx="1048121" cy="694882"/>
            <a:chOff x="5435205" y="3679446"/>
            <a:chExt cx="1048121" cy="694882"/>
          </a:xfrm>
        </p:grpSpPr>
        <p:sp>
          <p:nvSpPr>
            <p:cNvPr id="62" name="Freeform 61"/>
            <p:cNvSpPr/>
            <p:nvPr/>
          </p:nvSpPr>
          <p:spPr>
            <a:xfrm>
              <a:off x="6140614" y="3711032"/>
              <a:ext cx="200043" cy="115814"/>
            </a:xfrm>
            <a:custGeom>
              <a:avLst/>
              <a:gdLst/>
              <a:ahLst/>
              <a:cxnLst/>
              <a:rect l="0" t="0" r="0" b="0"/>
              <a:pathLst>
                <a:path w="200043" h="115814">
                  <a:moveTo>
                    <a:pt x="200042" y="0"/>
                  </a:moveTo>
                  <a:lnTo>
                    <a:pt x="156079" y="20243"/>
                  </a:lnTo>
                  <a:lnTo>
                    <a:pt x="103659" y="59898"/>
                  </a:lnTo>
                  <a:lnTo>
                    <a:pt x="44095" y="9166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72200" y="3689975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105285" y="189513"/>
                  </a:moveTo>
                  <a:lnTo>
                    <a:pt x="70538" y="135638"/>
                  </a:lnTo>
                  <a:lnTo>
                    <a:pt x="38726" y="73591"/>
                  </a:lnTo>
                  <a:lnTo>
                    <a:pt x="8290" y="140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237523" y="3774203"/>
              <a:ext cx="176833" cy="326384"/>
            </a:xfrm>
            <a:custGeom>
              <a:avLst/>
              <a:gdLst/>
              <a:ahLst/>
              <a:cxnLst/>
              <a:rect l="0" t="0" r="0" b="0"/>
              <a:pathLst>
                <a:path w="176833" h="326384">
                  <a:moveTo>
                    <a:pt x="176832" y="0"/>
                  </a:moveTo>
                  <a:lnTo>
                    <a:pt x="121745" y="55087"/>
                  </a:lnTo>
                  <a:lnTo>
                    <a:pt x="75459" y="116028"/>
                  </a:lnTo>
                  <a:lnTo>
                    <a:pt x="36895" y="157031"/>
                  </a:lnTo>
                  <a:lnTo>
                    <a:pt x="0" y="188225"/>
                  </a:lnTo>
                  <a:lnTo>
                    <a:pt x="3094" y="184651"/>
                  </a:lnTo>
                  <a:lnTo>
                    <a:pt x="8363" y="183932"/>
                  </a:lnTo>
                  <a:lnTo>
                    <a:pt x="23578" y="186252"/>
                  </a:lnTo>
                  <a:lnTo>
                    <a:pt x="51876" y="199725"/>
                  </a:lnTo>
                  <a:lnTo>
                    <a:pt x="65924" y="215108"/>
                  </a:lnTo>
                  <a:lnTo>
                    <a:pt x="74897" y="234814"/>
                  </a:lnTo>
                  <a:lnTo>
                    <a:pt x="78885" y="259170"/>
                  </a:lnTo>
                  <a:lnTo>
                    <a:pt x="74418" y="282473"/>
                  </a:lnTo>
                  <a:lnTo>
                    <a:pt x="69952" y="293600"/>
                  </a:lnTo>
                  <a:lnTo>
                    <a:pt x="55630" y="309083"/>
                  </a:lnTo>
                  <a:lnTo>
                    <a:pt x="29434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19598" y="4111115"/>
              <a:ext cx="63173" cy="73700"/>
            </a:xfrm>
            <a:custGeom>
              <a:avLst/>
              <a:gdLst/>
              <a:ahLst/>
              <a:cxnLst/>
              <a:rect l="0" t="0" r="0" b="0"/>
              <a:pathLst>
                <a:path w="63173" h="73700">
                  <a:moveTo>
                    <a:pt x="63172" y="0"/>
                  </a:moveTo>
                  <a:lnTo>
                    <a:pt x="46404" y="11178"/>
                  </a:lnTo>
                  <a:lnTo>
                    <a:pt x="35052" y="2602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35412" y="401635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70909" y="4174286"/>
              <a:ext cx="112417" cy="200042"/>
            </a:xfrm>
            <a:custGeom>
              <a:avLst/>
              <a:gdLst/>
              <a:ahLst/>
              <a:cxnLst/>
              <a:rect l="0" t="0" r="0" b="0"/>
              <a:pathLst>
                <a:path w="112417" h="200042">
                  <a:moveTo>
                    <a:pt x="53974" y="0"/>
                  </a:moveTo>
                  <a:lnTo>
                    <a:pt x="4477" y="58563"/>
                  </a:lnTo>
                  <a:lnTo>
                    <a:pt x="1089" y="60099"/>
                  </a:lnTo>
                  <a:lnTo>
                    <a:pt x="0" y="57613"/>
                  </a:lnTo>
                  <a:lnTo>
                    <a:pt x="444" y="52447"/>
                  </a:lnTo>
                  <a:lnTo>
                    <a:pt x="4250" y="47833"/>
                  </a:lnTo>
                  <a:lnTo>
                    <a:pt x="26373" y="35749"/>
                  </a:lnTo>
                  <a:lnTo>
                    <a:pt x="45217" y="28367"/>
                  </a:lnTo>
                  <a:lnTo>
                    <a:pt x="65290" y="27425"/>
                  </a:lnTo>
                  <a:lnTo>
                    <a:pt x="84740" y="32076"/>
                  </a:lnTo>
                  <a:lnTo>
                    <a:pt x="101184" y="41942"/>
                  </a:lnTo>
                  <a:lnTo>
                    <a:pt x="106504" y="50188"/>
                  </a:lnTo>
                  <a:lnTo>
                    <a:pt x="112416" y="71828"/>
                  </a:lnTo>
                  <a:lnTo>
                    <a:pt x="110155" y="110319"/>
                  </a:lnTo>
                  <a:lnTo>
                    <a:pt x="90505" y="156842"/>
                  </a:lnTo>
                  <a:lnTo>
                    <a:pt x="64503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435205" y="3679446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168456" y="0"/>
                  </a:moveTo>
                  <a:lnTo>
                    <a:pt x="118957" y="59593"/>
                  </a:lnTo>
                  <a:lnTo>
                    <a:pt x="62522" y="1017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77319" y="3711032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126342"/>
                  </a:moveTo>
                  <a:lnTo>
                    <a:pt x="79115" y="108361"/>
                  </a:lnTo>
                  <a:lnTo>
                    <a:pt x="47914" y="51988"/>
                  </a:lnTo>
                  <a:lnTo>
                    <a:pt x="27715" y="232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63772" y="3753146"/>
              <a:ext cx="134646" cy="242156"/>
            </a:xfrm>
            <a:custGeom>
              <a:avLst/>
              <a:gdLst/>
              <a:ahLst/>
              <a:cxnLst/>
              <a:rect l="0" t="0" r="0" b="0"/>
              <a:pathLst>
                <a:path w="134646" h="242156">
                  <a:moveTo>
                    <a:pt x="134645" y="0"/>
                  </a:moveTo>
                  <a:lnTo>
                    <a:pt x="79558" y="55087"/>
                  </a:lnTo>
                  <a:lnTo>
                    <a:pt x="27682" y="110439"/>
                  </a:lnTo>
                  <a:lnTo>
                    <a:pt x="0" y="142568"/>
                  </a:lnTo>
                  <a:lnTo>
                    <a:pt x="428" y="143008"/>
                  </a:lnTo>
                  <a:lnTo>
                    <a:pt x="8313" y="138428"/>
                  </a:lnTo>
                  <a:lnTo>
                    <a:pt x="23515" y="132493"/>
                  </a:lnTo>
                  <a:lnTo>
                    <a:pt x="41971" y="132195"/>
                  </a:lnTo>
                  <a:lnTo>
                    <a:pt x="51805" y="133754"/>
                  </a:lnTo>
                  <a:lnTo>
                    <a:pt x="59531" y="138302"/>
                  </a:lnTo>
                  <a:lnTo>
                    <a:pt x="71236" y="152714"/>
                  </a:lnTo>
                  <a:lnTo>
                    <a:pt x="72485" y="161471"/>
                  </a:lnTo>
                  <a:lnTo>
                    <a:pt x="67634" y="180559"/>
                  </a:lnTo>
                  <a:lnTo>
                    <a:pt x="29361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49925" y="3915965"/>
              <a:ext cx="125795" cy="237265"/>
            </a:xfrm>
            <a:custGeom>
              <a:avLst/>
              <a:gdLst/>
              <a:ahLst/>
              <a:cxnLst/>
              <a:rect l="0" t="0" r="0" b="0"/>
              <a:pathLst>
                <a:path w="125795" h="237265">
                  <a:moveTo>
                    <a:pt x="37964" y="58279"/>
                  </a:moveTo>
                  <a:lnTo>
                    <a:pt x="53605" y="76260"/>
                  </a:lnTo>
                  <a:lnTo>
                    <a:pt x="78397" y="122431"/>
                  </a:lnTo>
                  <a:lnTo>
                    <a:pt x="87146" y="127954"/>
                  </a:lnTo>
                  <a:lnTo>
                    <a:pt x="109345" y="130970"/>
                  </a:lnTo>
                  <a:lnTo>
                    <a:pt x="117137" y="126627"/>
                  </a:lnTo>
                  <a:lnTo>
                    <a:pt x="122331" y="119052"/>
                  </a:lnTo>
                  <a:lnTo>
                    <a:pt x="125794" y="109323"/>
                  </a:lnTo>
                  <a:lnTo>
                    <a:pt x="125079" y="73273"/>
                  </a:lnTo>
                  <a:lnTo>
                    <a:pt x="117458" y="38545"/>
                  </a:lnTo>
                  <a:lnTo>
                    <a:pt x="102202" y="11618"/>
                  </a:lnTo>
                  <a:lnTo>
                    <a:pt x="93657" y="6114"/>
                  </a:lnTo>
                  <a:lnTo>
                    <a:pt x="71685" y="0"/>
                  </a:lnTo>
                  <a:lnTo>
                    <a:pt x="61615" y="709"/>
                  </a:lnTo>
                  <a:lnTo>
                    <a:pt x="44186" y="7736"/>
                  </a:lnTo>
                  <a:lnTo>
                    <a:pt x="21220" y="24846"/>
                  </a:lnTo>
                  <a:lnTo>
                    <a:pt x="9855" y="44200"/>
                  </a:lnTo>
                  <a:lnTo>
                    <a:pt x="0" y="81404"/>
                  </a:lnTo>
                  <a:lnTo>
                    <a:pt x="199" y="118943"/>
                  </a:lnTo>
                  <a:lnTo>
                    <a:pt x="16336" y="168658"/>
                  </a:lnTo>
                  <a:lnTo>
                    <a:pt x="42640" y="224994"/>
                  </a:lnTo>
                  <a:lnTo>
                    <a:pt x="48492" y="2372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357968" y="326383"/>
            <a:ext cx="6190758" cy="754982"/>
            <a:chOff x="357968" y="326383"/>
            <a:chExt cx="6190758" cy="754982"/>
          </a:xfrm>
        </p:grpSpPr>
        <p:sp>
          <p:nvSpPr>
            <p:cNvPr id="2" name="Freeform 1"/>
            <p:cNvSpPr/>
            <p:nvPr/>
          </p:nvSpPr>
          <p:spPr>
            <a:xfrm>
              <a:off x="558010" y="347440"/>
              <a:ext cx="41973" cy="473783"/>
            </a:xfrm>
            <a:custGeom>
              <a:avLst/>
              <a:gdLst/>
              <a:ahLst/>
              <a:cxnLst/>
              <a:rect l="0" t="0" r="0" b="0"/>
              <a:pathLst>
                <a:path w="41973" h="473783">
                  <a:moveTo>
                    <a:pt x="0" y="0"/>
                  </a:moveTo>
                  <a:lnTo>
                    <a:pt x="11178" y="11178"/>
                  </a:lnTo>
                  <a:lnTo>
                    <a:pt x="16666" y="32264"/>
                  </a:lnTo>
                  <a:lnTo>
                    <a:pt x="22876" y="83259"/>
                  </a:lnTo>
                  <a:lnTo>
                    <a:pt x="27714" y="125911"/>
                  </a:lnTo>
                  <a:lnTo>
                    <a:pt x="31608" y="185876"/>
                  </a:lnTo>
                  <a:lnTo>
                    <a:pt x="39692" y="242477"/>
                  </a:lnTo>
                  <a:lnTo>
                    <a:pt x="41635" y="303960"/>
                  </a:lnTo>
                  <a:lnTo>
                    <a:pt x="41972" y="360684"/>
                  </a:lnTo>
                  <a:lnTo>
                    <a:pt x="36483" y="410766"/>
                  </a:lnTo>
                  <a:lnTo>
                    <a:pt x="31585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7968" y="326383"/>
              <a:ext cx="484312" cy="31586"/>
            </a:xfrm>
            <a:custGeom>
              <a:avLst/>
              <a:gdLst/>
              <a:ahLst/>
              <a:cxnLst/>
              <a:rect l="0" t="0" r="0" b="0"/>
              <a:pathLst>
                <a:path w="484312" h="31586">
                  <a:moveTo>
                    <a:pt x="484311" y="0"/>
                  </a:moveTo>
                  <a:lnTo>
                    <a:pt x="446833" y="8333"/>
                  </a:lnTo>
                  <a:lnTo>
                    <a:pt x="395410" y="10095"/>
                  </a:lnTo>
                  <a:lnTo>
                    <a:pt x="348526" y="15989"/>
                  </a:lnTo>
                  <a:lnTo>
                    <a:pt x="292000" y="19555"/>
                  </a:lnTo>
                  <a:lnTo>
                    <a:pt x="236388" y="20612"/>
                  </a:lnTo>
                  <a:lnTo>
                    <a:pt x="177276" y="20925"/>
                  </a:lnTo>
                  <a:lnTo>
                    <a:pt x="115308" y="21018"/>
                  </a:lnTo>
                  <a:lnTo>
                    <a:pt x="63671" y="26635"/>
                  </a:lnTo>
                  <a:lnTo>
                    <a:pt x="36487" y="293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4048" y="326383"/>
              <a:ext cx="205631" cy="505369"/>
            </a:xfrm>
            <a:custGeom>
              <a:avLst/>
              <a:gdLst/>
              <a:ahLst/>
              <a:cxnLst/>
              <a:rect l="0" t="0" r="0" b="0"/>
              <a:pathLst>
                <a:path w="205631" h="505369">
                  <a:moveTo>
                    <a:pt x="5589" y="0"/>
                  </a:moveTo>
                  <a:lnTo>
                    <a:pt x="0" y="16768"/>
                  </a:lnTo>
                  <a:lnTo>
                    <a:pt x="4441" y="63450"/>
                  </a:lnTo>
                  <a:lnTo>
                    <a:pt x="13308" y="110957"/>
                  </a:lnTo>
                  <a:lnTo>
                    <a:pt x="22174" y="163247"/>
                  </a:lnTo>
                  <a:lnTo>
                    <a:pt x="25321" y="222675"/>
                  </a:lnTo>
                  <a:lnTo>
                    <a:pt x="26253" y="284736"/>
                  </a:lnTo>
                  <a:lnTo>
                    <a:pt x="27699" y="344069"/>
                  </a:lnTo>
                  <a:lnTo>
                    <a:pt x="34956" y="403576"/>
                  </a:lnTo>
                  <a:lnTo>
                    <a:pt x="42325" y="465374"/>
                  </a:lnTo>
                  <a:lnTo>
                    <a:pt x="44118" y="470516"/>
                  </a:lnTo>
                  <a:lnTo>
                    <a:pt x="45313" y="469265"/>
                  </a:lnTo>
                  <a:lnTo>
                    <a:pt x="47388" y="414046"/>
                  </a:lnTo>
                  <a:lnTo>
                    <a:pt x="50760" y="361074"/>
                  </a:lnTo>
                  <a:lnTo>
                    <a:pt x="62257" y="327303"/>
                  </a:lnTo>
                  <a:lnTo>
                    <a:pt x="67934" y="316468"/>
                  </a:lnTo>
                  <a:lnTo>
                    <a:pt x="83601" y="301310"/>
                  </a:lnTo>
                  <a:lnTo>
                    <a:pt x="92692" y="295630"/>
                  </a:lnTo>
                  <a:lnTo>
                    <a:pt x="101092" y="294182"/>
                  </a:lnTo>
                  <a:lnTo>
                    <a:pt x="109032" y="295557"/>
                  </a:lnTo>
                  <a:lnTo>
                    <a:pt x="124093" y="303324"/>
                  </a:lnTo>
                  <a:lnTo>
                    <a:pt x="138586" y="314575"/>
                  </a:lnTo>
                  <a:lnTo>
                    <a:pt x="171967" y="374899"/>
                  </a:lnTo>
                  <a:lnTo>
                    <a:pt x="196554" y="428730"/>
                  </a:lnTo>
                  <a:lnTo>
                    <a:pt x="203838" y="478185"/>
                  </a:lnTo>
                  <a:lnTo>
                    <a:pt x="20563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13091" y="616540"/>
              <a:ext cx="176630" cy="234528"/>
            </a:xfrm>
            <a:custGeom>
              <a:avLst/>
              <a:gdLst/>
              <a:ahLst/>
              <a:cxnLst/>
              <a:rect l="0" t="0" r="0" b="0"/>
              <a:pathLst>
                <a:path w="176630" h="234528">
                  <a:moveTo>
                    <a:pt x="8173" y="120454"/>
                  </a:moveTo>
                  <a:lnTo>
                    <a:pt x="43070" y="91146"/>
                  </a:lnTo>
                  <a:lnTo>
                    <a:pt x="101170" y="68574"/>
                  </a:lnTo>
                  <a:lnTo>
                    <a:pt x="112285" y="64810"/>
                  </a:lnTo>
                  <a:lnTo>
                    <a:pt x="127754" y="51270"/>
                  </a:lnTo>
                  <a:lnTo>
                    <a:pt x="133517" y="42746"/>
                  </a:lnTo>
                  <a:lnTo>
                    <a:pt x="135020" y="33554"/>
                  </a:lnTo>
                  <a:lnTo>
                    <a:pt x="130450" y="13982"/>
                  </a:lnTo>
                  <a:lnTo>
                    <a:pt x="123616" y="7359"/>
                  </a:lnTo>
                  <a:lnTo>
                    <a:pt x="103545" y="0"/>
                  </a:lnTo>
                  <a:lnTo>
                    <a:pt x="79026" y="2968"/>
                  </a:lnTo>
                  <a:lnTo>
                    <a:pt x="54871" y="12086"/>
                  </a:lnTo>
                  <a:lnTo>
                    <a:pt x="36337" y="23938"/>
                  </a:lnTo>
                  <a:lnTo>
                    <a:pt x="23420" y="40123"/>
                  </a:lnTo>
                  <a:lnTo>
                    <a:pt x="5595" y="79110"/>
                  </a:lnTo>
                  <a:lnTo>
                    <a:pt x="0" y="115743"/>
                  </a:lnTo>
                  <a:lnTo>
                    <a:pt x="3931" y="150644"/>
                  </a:lnTo>
                  <a:lnTo>
                    <a:pt x="18094" y="183212"/>
                  </a:lnTo>
                  <a:lnTo>
                    <a:pt x="37109" y="209499"/>
                  </a:lnTo>
                  <a:lnTo>
                    <a:pt x="63150" y="226517"/>
                  </a:lnTo>
                  <a:lnTo>
                    <a:pt x="111796" y="234342"/>
                  </a:lnTo>
                  <a:lnTo>
                    <a:pt x="149100" y="234527"/>
                  </a:lnTo>
                  <a:lnTo>
                    <a:pt x="176629" y="2257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4127" y="571303"/>
              <a:ext cx="144620" cy="255496"/>
            </a:xfrm>
            <a:custGeom>
              <a:avLst/>
              <a:gdLst/>
              <a:ahLst/>
              <a:cxnLst/>
              <a:rect l="0" t="0" r="0" b="0"/>
              <a:pathLst>
                <a:path w="144620" h="255496">
                  <a:moveTo>
                    <a:pt x="144619" y="39349"/>
                  </a:moveTo>
                  <a:lnTo>
                    <a:pt x="133440" y="22582"/>
                  </a:lnTo>
                  <a:lnTo>
                    <a:pt x="118594" y="11230"/>
                  </a:lnTo>
                  <a:lnTo>
                    <a:pt x="99127" y="3455"/>
                  </a:lnTo>
                  <a:lnTo>
                    <a:pt x="74877" y="0"/>
                  </a:lnTo>
                  <a:lnTo>
                    <a:pt x="54741" y="4703"/>
                  </a:lnTo>
                  <a:lnTo>
                    <a:pt x="37993" y="15762"/>
                  </a:lnTo>
                  <a:lnTo>
                    <a:pt x="16580" y="41719"/>
                  </a:lnTo>
                  <a:lnTo>
                    <a:pt x="6604" y="61460"/>
                  </a:lnTo>
                  <a:lnTo>
                    <a:pt x="0" y="97893"/>
                  </a:lnTo>
                  <a:lnTo>
                    <a:pt x="6174" y="152126"/>
                  </a:lnTo>
                  <a:lnTo>
                    <a:pt x="18659" y="204779"/>
                  </a:lnTo>
                  <a:lnTo>
                    <a:pt x="26635" y="226348"/>
                  </a:lnTo>
                  <a:lnTo>
                    <a:pt x="37979" y="243732"/>
                  </a:lnTo>
                  <a:lnTo>
                    <a:pt x="46620" y="249304"/>
                  </a:lnTo>
                  <a:lnTo>
                    <a:pt x="68698" y="255495"/>
                  </a:lnTo>
                  <a:lnTo>
                    <a:pt x="101847" y="253391"/>
                  </a:lnTo>
                  <a:lnTo>
                    <a:pt x="144619" y="2393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25565" y="642238"/>
              <a:ext cx="150421" cy="204184"/>
            </a:xfrm>
            <a:custGeom>
              <a:avLst/>
              <a:gdLst/>
              <a:ahLst/>
              <a:cxnLst/>
              <a:rect l="0" t="0" r="0" b="0"/>
              <a:pathLst>
                <a:path w="150421" h="204184">
                  <a:moveTo>
                    <a:pt x="101108" y="42114"/>
                  </a:moveTo>
                  <a:lnTo>
                    <a:pt x="95519" y="25346"/>
                  </a:lnTo>
                  <a:lnTo>
                    <a:pt x="90363" y="21577"/>
                  </a:lnTo>
                  <a:lnTo>
                    <a:pt x="83416" y="20234"/>
                  </a:lnTo>
                  <a:lnTo>
                    <a:pt x="75276" y="20508"/>
                  </a:lnTo>
                  <a:lnTo>
                    <a:pt x="59991" y="27052"/>
                  </a:lnTo>
                  <a:lnTo>
                    <a:pt x="31115" y="50317"/>
                  </a:lnTo>
                  <a:lnTo>
                    <a:pt x="9920" y="81719"/>
                  </a:lnTo>
                  <a:lnTo>
                    <a:pt x="0" y="120659"/>
                  </a:lnTo>
                  <a:lnTo>
                    <a:pt x="3919" y="144873"/>
                  </a:lnTo>
                  <a:lnTo>
                    <a:pt x="25498" y="189014"/>
                  </a:lnTo>
                  <a:lnTo>
                    <a:pt x="34324" y="196199"/>
                  </a:lnTo>
                  <a:lnTo>
                    <a:pt x="56609" y="204183"/>
                  </a:lnTo>
                  <a:lnTo>
                    <a:pt x="78991" y="201492"/>
                  </a:lnTo>
                  <a:lnTo>
                    <a:pt x="100637" y="191327"/>
                  </a:lnTo>
                  <a:lnTo>
                    <a:pt x="130215" y="165874"/>
                  </a:lnTo>
                  <a:lnTo>
                    <a:pt x="142510" y="146251"/>
                  </a:lnTo>
                  <a:lnTo>
                    <a:pt x="150420" y="104295"/>
                  </a:lnTo>
                  <a:lnTo>
                    <a:pt x="146031" y="77939"/>
                  </a:lnTo>
                  <a:lnTo>
                    <a:pt x="130406" y="46490"/>
                  </a:lnTo>
                  <a:lnTo>
                    <a:pt x="905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10901" y="621181"/>
              <a:ext cx="325051" cy="203180"/>
            </a:xfrm>
            <a:custGeom>
              <a:avLst/>
              <a:gdLst/>
              <a:ahLst/>
              <a:cxnLst/>
              <a:rect l="0" t="0" r="0" b="0"/>
              <a:pathLst>
                <a:path w="325051" h="203180">
                  <a:moveTo>
                    <a:pt x="0" y="52642"/>
                  </a:moveTo>
                  <a:lnTo>
                    <a:pt x="11179" y="63821"/>
                  </a:lnTo>
                  <a:lnTo>
                    <a:pt x="16667" y="81787"/>
                  </a:lnTo>
                  <a:lnTo>
                    <a:pt x="30054" y="143785"/>
                  </a:lnTo>
                  <a:lnTo>
                    <a:pt x="41044" y="166850"/>
                  </a:lnTo>
                  <a:lnTo>
                    <a:pt x="49589" y="173234"/>
                  </a:lnTo>
                  <a:lnTo>
                    <a:pt x="71563" y="177209"/>
                  </a:lnTo>
                  <a:lnTo>
                    <a:pt x="90687" y="171956"/>
                  </a:lnTo>
                  <a:lnTo>
                    <a:pt x="106986" y="160653"/>
                  </a:lnTo>
                  <a:lnTo>
                    <a:pt x="122029" y="143931"/>
                  </a:lnTo>
                  <a:lnTo>
                    <a:pt x="130274" y="121681"/>
                  </a:lnTo>
                  <a:lnTo>
                    <a:pt x="132473" y="109197"/>
                  </a:lnTo>
                  <a:lnTo>
                    <a:pt x="136278" y="104383"/>
                  </a:lnTo>
                  <a:lnTo>
                    <a:pt x="141155" y="104684"/>
                  </a:lnTo>
                  <a:lnTo>
                    <a:pt x="146746" y="108394"/>
                  </a:lnTo>
                  <a:lnTo>
                    <a:pt x="156077" y="121874"/>
                  </a:lnTo>
                  <a:lnTo>
                    <a:pt x="177189" y="159125"/>
                  </a:lnTo>
                  <a:lnTo>
                    <a:pt x="202629" y="184278"/>
                  </a:lnTo>
                  <a:lnTo>
                    <a:pt x="232394" y="200960"/>
                  </a:lnTo>
                  <a:lnTo>
                    <a:pt x="256144" y="203179"/>
                  </a:lnTo>
                  <a:lnTo>
                    <a:pt x="279958" y="199096"/>
                  </a:lnTo>
                  <a:lnTo>
                    <a:pt x="298341" y="189483"/>
                  </a:lnTo>
                  <a:lnTo>
                    <a:pt x="311191" y="171172"/>
                  </a:lnTo>
                  <a:lnTo>
                    <a:pt x="319631" y="147436"/>
                  </a:lnTo>
                  <a:lnTo>
                    <a:pt x="325050" y="94070"/>
                  </a:lnTo>
                  <a:lnTo>
                    <a:pt x="322869" y="55559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68911" y="673823"/>
              <a:ext cx="161737" cy="280785"/>
            </a:xfrm>
            <a:custGeom>
              <a:avLst/>
              <a:gdLst/>
              <a:ahLst/>
              <a:cxnLst/>
              <a:rect l="0" t="0" r="0" b="0"/>
              <a:pathLst>
                <a:path w="161737" h="280785">
                  <a:moveTo>
                    <a:pt x="126342" y="0"/>
                  </a:moveTo>
                  <a:lnTo>
                    <a:pt x="120753" y="16768"/>
                  </a:lnTo>
                  <a:lnTo>
                    <a:pt x="124798" y="78565"/>
                  </a:lnTo>
                  <a:lnTo>
                    <a:pt x="131627" y="133673"/>
                  </a:lnTo>
                  <a:lnTo>
                    <a:pt x="151476" y="186759"/>
                  </a:lnTo>
                  <a:lnTo>
                    <a:pt x="161736" y="227172"/>
                  </a:lnTo>
                  <a:lnTo>
                    <a:pt x="160400" y="250704"/>
                  </a:lnTo>
                  <a:lnTo>
                    <a:pt x="154897" y="259553"/>
                  </a:lnTo>
                  <a:lnTo>
                    <a:pt x="136304" y="272505"/>
                  </a:lnTo>
                  <a:lnTo>
                    <a:pt x="99528" y="280784"/>
                  </a:lnTo>
                  <a:lnTo>
                    <a:pt x="39623" y="27547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95253" y="5474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84421" y="631709"/>
              <a:ext cx="149570" cy="158107"/>
            </a:xfrm>
            <a:custGeom>
              <a:avLst/>
              <a:gdLst/>
              <a:ahLst/>
              <a:cxnLst/>
              <a:rect l="0" t="0" r="0" b="0"/>
              <a:pathLst>
                <a:path w="149570" h="158107">
                  <a:moveTo>
                    <a:pt x="5589" y="21057"/>
                  </a:moveTo>
                  <a:lnTo>
                    <a:pt x="0" y="37825"/>
                  </a:lnTo>
                  <a:lnTo>
                    <a:pt x="375" y="55416"/>
                  </a:lnTo>
                  <a:lnTo>
                    <a:pt x="14478" y="105651"/>
                  </a:lnTo>
                  <a:lnTo>
                    <a:pt x="32919" y="135809"/>
                  </a:lnTo>
                  <a:lnTo>
                    <a:pt x="50491" y="152387"/>
                  </a:lnTo>
                  <a:lnTo>
                    <a:pt x="61260" y="156573"/>
                  </a:lnTo>
                  <a:lnTo>
                    <a:pt x="85704" y="158106"/>
                  </a:lnTo>
                  <a:lnTo>
                    <a:pt x="109046" y="148648"/>
                  </a:lnTo>
                  <a:lnTo>
                    <a:pt x="128779" y="132747"/>
                  </a:lnTo>
                  <a:lnTo>
                    <a:pt x="141449" y="113981"/>
                  </a:lnTo>
                  <a:lnTo>
                    <a:pt x="149569" y="78096"/>
                  </a:lnTo>
                  <a:lnTo>
                    <a:pt x="146386" y="43417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00923" y="636556"/>
              <a:ext cx="273399" cy="174139"/>
            </a:xfrm>
            <a:custGeom>
              <a:avLst/>
              <a:gdLst/>
              <a:ahLst/>
              <a:cxnLst/>
              <a:rect l="0" t="0" r="0" b="0"/>
              <a:pathLst>
                <a:path w="273399" h="174139">
                  <a:moveTo>
                    <a:pt x="10185" y="79381"/>
                  </a:moveTo>
                  <a:lnTo>
                    <a:pt x="4596" y="96149"/>
                  </a:lnTo>
                  <a:lnTo>
                    <a:pt x="6698" y="132303"/>
                  </a:lnTo>
                  <a:lnTo>
                    <a:pt x="3566" y="123569"/>
                  </a:lnTo>
                  <a:lnTo>
                    <a:pt x="429" y="72599"/>
                  </a:lnTo>
                  <a:lnTo>
                    <a:pt x="0" y="44391"/>
                  </a:lnTo>
                  <a:lnTo>
                    <a:pt x="3395" y="33828"/>
                  </a:lnTo>
                  <a:lnTo>
                    <a:pt x="16526" y="18971"/>
                  </a:lnTo>
                  <a:lnTo>
                    <a:pt x="23771" y="18051"/>
                  </a:lnTo>
                  <a:lnTo>
                    <a:pt x="30941" y="20947"/>
                  </a:lnTo>
                  <a:lnTo>
                    <a:pt x="52210" y="41790"/>
                  </a:lnTo>
                  <a:lnTo>
                    <a:pt x="91286" y="100835"/>
                  </a:lnTo>
                  <a:lnTo>
                    <a:pt x="95838" y="111232"/>
                  </a:lnTo>
                  <a:lnTo>
                    <a:pt x="98873" y="113483"/>
                  </a:lnTo>
                  <a:lnTo>
                    <a:pt x="100896" y="110305"/>
                  </a:lnTo>
                  <a:lnTo>
                    <a:pt x="107706" y="49009"/>
                  </a:lnTo>
                  <a:lnTo>
                    <a:pt x="114359" y="28448"/>
                  </a:lnTo>
                  <a:lnTo>
                    <a:pt x="125115" y="11511"/>
                  </a:lnTo>
                  <a:lnTo>
                    <a:pt x="133599" y="6058"/>
                  </a:lnTo>
                  <a:lnTo>
                    <a:pt x="155503" y="0"/>
                  </a:lnTo>
                  <a:lnTo>
                    <a:pt x="177716" y="3546"/>
                  </a:lnTo>
                  <a:lnTo>
                    <a:pt x="188553" y="7768"/>
                  </a:lnTo>
                  <a:lnTo>
                    <a:pt x="206833" y="24936"/>
                  </a:lnTo>
                  <a:lnTo>
                    <a:pt x="243705" y="79144"/>
                  </a:lnTo>
                  <a:lnTo>
                    <a:pt x="265704" y="137582"/>
                  </a:lnTo>
                  <a:lnTo>
                    <a:pt x="273398" y="1741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90134" y="603307"/>
              <a:ext cx="129602" cy="478058"/>
            </a:xfrm>
            <a:custGeom>
              <a:avLst/>
              <a:gdLst/>
              <a:ahLst/>
              <a:cxnLst/>
              <a:rect l="0" t="0" r="0" b="0"/>
              <a:pathLst>
                <a:path w="129602" h="478058">
                  <a:moveTo>
                    <a:pt x="10529" y="112630"/>
                  </a:moveTo>
                  <a:lnTo>
                    <a:pt x="10529" y="161561"/>
                  </a:lnTo>
                  <a:lnTo>
                    <a:pt x="10529" y="212526"/>
                  </a:lnTo>
                  <a:lnTo>
                    <a:pt x="16118" y="275862"/>
                  </a:lnTo>
                  <a:lnTo>
                    <a:pt x="19594" y="333481"/>
                  </a:lnTo>
                  <a:lnTo>
                    <a:pt x="20624" y="391237"/>
                  </a:lnTo>
                  <a:lnTo>
                    <a:pt x="28207" y="447514"/>
                  </a:lnTo>
                  <a:lnTo>
                    <a:pt x="30585" y="478057"/>
                  </a:lnTo>
                  <a:lnTo>
                    <a:pt x="30119" y="457081"/>
                  </a:lnTo>
                  <a:lnTo>
                    <a:pt x="22482" y="395856"/>
                  </a:lnTo>
                  <a:lnTo>
                    <a:pt x="12933" y="335386"/>
                  </a:lnTo>
                  <a:lnTo>
                    <a:pt x="4352" y="278458"/>
                  </a:lnTo>
                  <a:lnTo>
                    <a:pt x="1290" y="218306"/>
                  </a:lnTo>
                  <a:lnTo>
                    <a:pt x="383" y="161749"/>
                  </a:lnTo>
                  <a:lnTo>
                    <a:pt x="1283" y="103397"/>
                  </a:lnTo>
                  <a:lnTo>
                    <a:pt x="11476" y="43693"/>
                  </a:lnTo>
                  <a:lnTo>
                    <a:pt x="19138" y="21160"/>
                  </a:lnTo>
                  <a:lnTo>
                    <a:pt x="30343" y="3347"/>
                  </a:lnTo>
                  <a:lnTo>
                    <a:pt x="38946" y="0"/>
                  </a:lnTo>
                  <a:lnTo>
                    <a:pt x="60983" y="2521"/>
                  </a:lnTo>
                  <a:lnTo>
                    <a:pt x="88519" y="17094"/>
                  </a:lnTo>
                  <a:lnTo>
                    <a:pt x="111496" y="47409"/>
                  </a:lnTo>
                  <a:lnTo>
                    <a:pt x="127533" y="86026"/>
                  </a:lnTo>
                  <a:lnTo>
                    <a:pt x="129601" y="110165"/>
                  </a:lnTo>
                  <a:lnTo>
                    <a:pt x="125451" y="131422"/>
                  </a:lnTo>
                  <a:lnTo>
                    <a:pt x="115808" y="148668"/>
                  </a:lnTo>
                  <a:lnTo>
                    <a:pt x="97483" y="161013"/>
                  </a:lnTo>
                  <a:lnTo>
                    <a:pt x="42473" y="181089"/>
                  </a:lnTo>
                  <a:lnTo>
                    <a:pt x="0" y="1863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00704" y="576707"/>
              <a:ext cx="119576" cy="223459"/>
            </a:xfrm>
            <a:custGeom>
              <a:avLst/>
              <a:gdLst/>
              <a:ahLst/>
              <a:cxnLst/>
              <a:rect l="0" t="0" r="0" b="0"/>
              <a:pathLst>
                <a:path w="119576" h="223459">
                  <a:moveTo>
                    <a:pt x="0" y="107645"/>
                  </a:moveTo>
                  <a:lnTo>
                    <a:pt x="54145" y="104525"/>
                  </a:lnTo>
                  <a:lnTo>
                    <a:pt x="92082" y="93072"/>
                  </a:lnTo>
                  <a:lnTo>
                    <a:pt x="103502" y="87401"/>
                  </a:lnTo>
                  <a:lnTo>
                    <a:pt x="111116" y="78941"/>
                  </a:lnTo>
                  <a:lnTo>
                    <a:pt x="119575" y="57063"/>
                  </a:lnTo>
                  <a:lnTo>
                    <a:pt x="117096" y="34861"/>
                  </a:lnTo>
                  <a:lnTo>
                    <a:pt x="113159" y="24027"/>
                  </a:lnTo>
                  <a:lnTo>
                    <a:pt x="99426" y="8870"/>
                  </a:lnTo>
                  <a:lnTo>
                    <a:pt x="90851" y="3191"/>
                  </a:lnTo>
                  <a:lnTo>
                    <a:pt x="71964" y="0"/>
                  </a:lnTo>
                  <a:lnTo>
                    <a:pt x="62014" y="786"/>
                  </a:lnTo>
                  <a:lnTo>
                    <a:pt x="44720" y="7900"/>
                  </a:lnTo>
                  <a:lnTo>
                    <a:pt x="36832" y="13072"/>
                  </a:lnTo>
                  <a:lnTo>
                    <a:pt x="24949" y="28178"/>
                  </a:lnTo>
                  <a:lnTo>
                    <a:pt x="7788" y="72061"/>
                  </a:lnTo>
                  <a:lnTo>
                    <a:pt x="6581" y="95339"/>
                  </a:lnTo>
                  <a:lnTo>
                    <a:pt x="18414" y="149525"/>
                  </a:lnTo>
                  <a:lnTo>
                    <a:pt x="24952" y="170712"/>
                  </a:lnTo>
                  <a:lnTo>
                    <a:pt x="37996" y="188707"/>
                  </a:lnTo>
                  <a:lnTo>
                    <a:pt x="55492" y="203334"/>
                  </a:lnTo>
                  <a:lnTo>
                    <a:pt x="83903" y="216976"/>
                  </a:lnTo>
                  <a:lnTo>
                    <a:pt x="115814" y="2234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12575" y="361042"/>
              <a:ext cx="177685" cy="460609"/>
            </a:xfrm>
            <a:custGeom>
              <a:avLst/>
              <a:gdLst/>
              <a:ahLst/>
              <a:cxnLst/>
              <a:rect l="0" t="0" r="0" b="0"/>
              <a:pathLst>
                <a:path w="177685" h="460609">
                  <a:moveTo>
                    <a:pt x="72399" y="386481"/>
                  </a:moveTo>
                  <a:lnTo>
                    <a:pt x="88040" y="368500"/>
                  </a:lnTo>
                  <a:lnTo>
                    <a:pt x="96118" y="351583"/>
                  </a:lnTo>
                  <a:lnTo>
                    <a:pt x="97369" y="332366"/>
                  </a:lnTo>
                  <a:lnTo>
                    <a:pt x="92855" y="313297"/>
                  </a:lnTo>
                  <a:lnTo>
                    <a:pt x="83050" y="297023"/>
                  </a:lnTo>
                  <a:lnTo>
                    <a:pt x="74820" y="291747"/>
                  </a:lnTo>
                  <a:lnTo>
                    <a:pt x="53198" y="285885"/>
                  </a:lnTo>
                  <a:lnTo>
                    <a:pt x="43221" y="286662"/>
                  </a:lnTo>
                  <a:lnTo>
                    <a:pt x="25895" y="293764"/>
                  </a:lnTo>
                  <a:lnTo>
                    <a:pt x="13516" y="310958"/>
                  </a:lnTo>
                  <a:lnTo>
                    <a:pt x="5285" y="334198"/>
                  </a:lnTo>
                  <a:lnTo>
                    <a:pt x="0" y="387245"/>
                  </a:lnTo>
                  <a:lnTo>
                    <a:pt x="1617" y="412557"/>
                  </a:lnTo>
                  <a:lnTo>
                    <a:pt x="10135" y="431605"/>
                  </a:lnTo>
                  <a:lnTo>
                    <a:pt x="28084" y="455483"/>
                  </a:lnTo>
                  <a:lnTo>
                    <a:pt x="37006" y="459389"/>
                  </a:lnTo>
                  <a:lnTo>
                    <a:pt x="59398" y="460608"/>
                  </a:lnTo>
                  <a:lnTo>
                    <a:pt x="69581" y="456956"/>
                  </a:lnTo>
                  <a:lnTo>
                    <a:pt x="87134" y="443540"/>
                  </a:lnTo>
                  <a:lnTo>
                    <a:pt x="124671" y="384752"/>
                  </a:lnTo>
                  <a:lnTo>
                    <a:pt x="147455" y="335577"/>
                  </a:lnTo>
                  <a:lnTo>
                    <a:pt x="159499" y="280411"/>
                  </a:lnTo>
                  <a:lnTo>
                    <a:pt x="164887" y="217792"/>
                  </a:lnTo>
                  <a:lnTo>
                    <a:pt x="166483" y="165963"/>
                  </a:lnTo>
                  <a:lnTo>
                    <a:pt x="161367" y="115382"/>
                  </a:lnTo>
                  <a:lnTo>
                    <a:pt x="156393" y="55463"/>
                  </a:lnTo>
                  <a:lnTo>
                    <a:pt x="147329" y="20900"/>
                  </a:lnTo>
                  <a:lnTo>
                    <a:pt x="136507" y="3292"/>
                  </a:lnTo>
                  <a:lnTo>
                    <a:pt x="130345" y="0"/>
                  </a:lnTo>
                  <a:lnTo>
                    <a:pt x="123898" y="145"/>
                  </a:lnTo>
                  <a:lnTo>
                    <a:pt x="117260" y="2582"/>
                  </a:lnTo>
                  <a:lnTo>
                    <a:pt x="112835" y="10055"/>
                  </a:lnTo>
                  <a:lnTo>
                    <a:pt x="102613" y="64077"/>
                  </a:lnTo>
                  <a:lnTo>
                    <a:pt x="99289" y="117039"/>
                  </a:lnTo>
                  <a:lnTo>
                    <a:pt x="102593" y="177185"/>
                  </a:lnTo>
                  <a:lnTo>
                    <a:pt x="106691" y="230101"/>
                  </a:lnTo>
                  <a:lnTo>
                    <a:pt x="121888" y="291711"/>
                  </a:lnTo>
                  <a:lnTo>
                    <a:pt x="138760" y="345058"/>
                  </a:lnTo>
                  <a:lnTo>
                    <a:pt x="162679" y="405073"/>
                  </a:lnTo>
                  <a:lnTo>
                    <a:pt x="177684" y="439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71523" y="668164"/>
              <a:ext cx="189597" cy="177194"/>
            </a:xfrm>
            <a:custGeom>
              <a:avLst/>
              <a:gdLst/>
              <a:ahLst/>
              <a:cxnLst/>
              <a:rect l="0" t="0" r="0" b="0"/>
              <a:pathLst>
                <a:path w="189597" h="177194">
                  <a:moveTo>
                    <a:pt x="150404" y="37245"/>
                  </a:moveTo>
                  <a:lnTo>
                    <a:pt x="121095" y="7936"/>
                  </a:lnTo>
                  <a:lnTo>
                    <a:pt x="98384" y="822"/>
                  </a:lnTo>
                  <a:lnTo>
                    <a:pt x="71132" y="0"/>
                  </a:lnTo>
                  <a:lnTo>
                    <a:pt x="47322" y="7434"/>
                  </a:lnTo>
                  <a:lnTo>
                    <a:pt x="28161" y="21656"/>
                  </a:lnTo>
                  <a:lnTo>
                    <a:pt x="13016" y="40845"/>
                  </a:lnTo>
                  <a:lnTo>
                    <a:pt x="2385" y="64971"/>
                  </a:lnTo>
                  <a:lnTo>
                    <a:pt x="0" y="88172"/>
                  </a:lnTo>
                  <a:lnTo>
                    <a:pt x="4009" y="110182"/>
                  </a:lnTo>
                  <a:lnTo>
                    <a:pt x="19420" y="141134"/>
                  </a:lnTo>
                  <a:lnTo>
                    <a:pt x="32138" y="157897"/>
                  </a:lnTo>
                  <a:lnTo>
                    <a:pt x="51828" y="170027"/>
                  </a:lnTo>
                  <a:lnTo>
                    <a:pt x="63630" y="174899"/>
                  </a:lnTo>
                  <a:lnTo>
                    <a:pt x="89221" y="177193"/>
                  </a:lnTo>
                  <a:lnTo>
                    <a:pt x="115023" y="173144"/>
                  </a:lnTo>
                  <a:lnTo>
                    <a:pt x="148110" y="157710"/>
                  </a:lnTo>
                  <a:lnTo>
                    <a:pt x="165372" y="144987"/>
                  </a:lnTo>
                  <a:lnTo>
                    <a:pt x="182655" y="119081"/>
                  </a:lnTo>
                  <a:lnTo>
                    <a:pt x="189596" y="83590"/>
                  </a:lnTo>
                  <a:lnTo>
                    <a:pt x="184980" y="63302"/>
                  </a:lnTo>
                  <a:lnTo>
                    <a:pt x="162953" y="31214"/>
                  </a:lnTo>
                  <a:lnTo>
                    <a:pt x="149742" y="22866"/>
                  </a:lnTo>
                  <a:lnTo>
                    <a:pt x="129347" y="161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42985" y="642238"/>
              <a:ext cx="178985" cy="177433"/>
            </a:xfrm>
            <a:custGeom>
              <a:avLst/>
              <a:gdLst/>
              <a:ahLst/>
              <a:cxnLst/>
              <a:rect l="0" t="0" r="0" b="0"/>
              <a:pathLst>
                <a:path w="178985" h="177433">
                  <a:moveTo>
                    <a:pt x="0" y="0"/>
                  </a:moveTo>
                  <a:lnTo>
                    <a:pt x="34328" y="60873"/>
                  </a:lnTo>
                  <a:lnTo>
                    <a:pt x="73940" y="116536"/>
                  </a:lnTo>
                  <a:lnTo>
                    <a:pt x="122846" y="174901"/>
                  </a:lnTo>
                  <a:lnTo>
                    <a:pt x="129860" y="177432"/>
                  </a:lnTo>
                  <a:lnTo>
                    <a:pt x="136876" y="176780"/>
                  </a:lnTo>
                  <a:lnTo>
                    <a:pt x="143893" y="174005"/>
                  </a:lnTo>
                  <a:lnTo>
                    <a:pt x="148571" y="167476"/>
                  </a:lnTo>
                  <a:lnTo>
                    <a:pt x="162284" y="115915"/>
                  </a:lnTo>
                  <a:lnTo>
                    <a:pt x="168406" y="59248"/>
                  </a:lnTo>
                  <a:lnTo>
                    <a:pt x="178984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74612" y="660716"/>
              <a:ext cx="147399" cy="156142"/>
            </a:xfrm>
            <a:custGeom>
              <a:avLst/>
              <a:gdLst/>
              <a:ahLst/>
              <a:cxnLst/>
              <a:rect l="0" t="0" r="0" b="0"/>
              <a:pathLst>
                <a:path w="147399" h="156142">
                  <a:moveTo>
                    <a:pt x="0" y="55221"/>
                  </a:moveTo>
                  <a:lnTo>
                    <a:pt x="17980" y="70862"/>
                  </a:lnTo>
                  <a:lnTo>
                    <a:pt x="34897" y="78941"/>
                  </a:lnTo>
                  <a:lnTo>
                    <a:pt x="57233" y="80191"/>
                  </a:lnTo>
                  <a:lnTo>
                    <a:pt x="81588" y="75678"/>
                  </a:lnTo>
                  <a:lnTo>
                    <a:pt x="104112" y="65873"/>
                  </a:lnTo>
                  <a:lnTo>
                    <a:pt x="111522" y="57643"/>
                  </a:lnTo>
                  <a:lnTo>
                    <a:pt x="119755" y="36021"/>
                  </a:lnTo>
                  <a:lnTo>
                    <a:pt x="118441" y="27213"/>
                  </a:lnTo>
                  <a:lnTo>
                    <a:pt x="114055" y="20171"/>
                  </a:lnTo>
                  <a:lnTo>
                    <a:pt x="99824" y="9228"/>
                  </a:lnTo>
                  <a:lnTo>
                    <a:pt x="81800" y="465"/>
                  </a:lnTo>
                  <a:lnTo>
                    <a:pt x="73251" y="0"/>
                  </a:lnTo>
                  <a:lnTo>
                    <a:pt x="57512" y="5722"/>
                  </a:lnTo>
                  <a:lnTo>
                    <a:pt x="35498" y="22097"/>
                  </a:lnTo>
                  <a:lnTo>
                    <a:pt x="24355" y="41280"/>
                  </a:lnTo>
                  <a:lnTo>
                    <a:pt x="17844" y="64233"/>
                  </a:lnTo>
                  <a:lnTo>
                    <a:pt x="18848" y="86133"/>
                  </a:lnTo>
                  <a:lnTo>
                    <a:pt x="31581" y="118193"/>
                  </a:lnTo>
                  <a:lnTo>
                    <a:pt x="55760" y="144329"/>
                  </a:lnTo>
                  <a:lnTo>
                    <a:pt x="78205" y="153317"/>
                  </a:lnTo>
                  <a:lnTo>
                    <a:pt x="102608" y="156141"/>
                  </a:lnTo>
                  <a:lnTo>
                    <a:pt x="125152" y="153497"/>
                  </a:lnTo>
                  <a:lnTo>
                    <a:pt x="137511" y="148422"/>
                  </a:lnTo>
                  <a:lnTo>
                    <a:pt x="147398" y="1394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64124" y="670148"/>
              <a:ext cx="157929" cy="153202"/>
            </a:xfrm>
            <a:custGeom>
              <a:avLst/>
              <a:gdLst/>
              <a:ahLst/>
              <a:cxnLst/>
              <a:rect l="0" t="0" r="0" b="0"/>
              <a:pathLst>
                <a:path w="157929" h="153202">
                  <a:moveTo>
                    <a:pt x="0" y="56318"/>
                  </a:moveTo>
                  <a:lnTo>
                    <a:pt x="2340" y="96006"/>
                  </a:lnTo>
                  <a:lnTo>
                    <a:pt x="23719" y="150755"/>
                  </a:lnTo>
                  <a:lnTo>
                    <a:pt x="26341" y="153201"/>
                  </a:lnTo>
                  <a:lnTo>
                    <a:pt x="28089" y="150152"/>
                  </a:lnTo>
                  <a:lnTo>
                    <a:pt x="28862" y="134287"/>
                  </a:lnTo>
                  <a:lnTo>
                    <a:pt x="22316" y="72579"/>
                  </a:lnTo>
                  <a:lnTo>
                    <a:pt x="27019" y="36959"/>
                  </a:lnTo>
                  <a:lnTo>
                    <a:pt x="32051" y="28204"/>
                  </a:lnTo>
                  <a:lnTo>
                    <a:pt x="47000" y="15357"/>
                  </a:lnTo>
                  <a:lnTo>
                    <a:pt x="75147" y="1547"/>
                  </a:lnTo>
                  <a:lnTo>
                    <a:pt x="95400" y="0"/>
                  </a:lnTo>
                  <a:lnTo>
                    <a:pt x="157928" y="36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85264" y="547481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64316"/>
                  </a:lnTo>
                  <a:lnTo>
                    <a:pt x="17959" y="218201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01036" y="652766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20449" y="8334"/>
                  </a:lnTo>
                  <a:lnTo>
                    <a:pt x="63437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69492" y="484310"/>
              <a:ext cx="316131" cy="311408"/>
            </a:xfrm>
            <a:custGeom>
              <a:avLst/>
              <a:gdLst/>
              <a:ahLst/>
              <a:cxnLst/>
              <a:rect l="0" t="0" r="0" b="0"/>
              <a:pathLst>
                <a:path w="316131" h="311408">
                  <a:moveTo>
                    <a:pt x="0" y="0"/>
                  </a:moveTo>
                  <a:lnTo>
                    <a:pt x="3120" y="57264"/>
                  </a:lnTo>
                  <a:lnTo>
                    <a:pt x="14655" y="112567"/>
                  </a:lnTo>
                  <a:lnTo>
                    <a:pt x="20962" y="171758"/>
                  </a:lnTo>
                  <a:lnTo>
                    <a:pt x="29141" y="222791"/>
                  </a:lnTo>
                  <a:lnTo>
                    <a:pt x="36692" y="271996"/>
                  </a:lnTo>
                  <a:lnTo>
                    <a:pt x="38499" y="274917"/>
                  </a:lnTo>
                  <a:lnTo>
                    <a:pt x="39705" y="272186"/>
                  </a:lnTo>
                  <a:lnTo>
                    <a:pt x="48142" y="211705"/>
                  </a:lnTo>
                  <a:lnTo>
                    <a:pt x="53152" y="200798"/>
                  </a:lnTo>
                  <a:lnTo>
                    <a:pt x="60001" y="195867"/>
                  </a:lnTo>
                  <a:lnTo>
                    <a:pt x="68077" y="194919"/>
                  </a:lnTo>
                  <a:lnTo>
                    <a:pt x="76970" y="196626"/>
                  </a:lnTo>
                  <a:lnTo>
                    <a:pt x="93091" y="207883"/>
                  </a:lnTo>
                  <a:lnTo>
                    <a:pt x="128462" y="246481"/>
                  </a:lnTo>
                  <a:lnTo>
                    <a:pt x="150263" y="295368"/>
                  </a:lnTo>
                  <a:lnTo>
                    <a:pt x="152818" y="297518"/>
                  </a:lnTo>
                  <a:lnTo>
                    <a:pt x="154522" y="294272"/>
                  </a:lnTo>
                  <a:lnTo>
                    <a:pt x="155657" y="287428"/>
                  </a:lnTo>
                  <a:lnTo>
                    <a:pt x="163158" y="273585"/>
                  </a:lnTo>
                  <a:lnTo>
                    <a:pt x="183654" y="252638"/>
                  </a:lnTo>
                  <a:lnTo>
                    <a:pt x="192626" y="245634"/>
                  </a:lnTo>
                  <a:lnTo>
                    <a:pt x="215073" y="237853"/>
                  </a:lnTo>
                  <a:lnTo>
                    <a:pt x="267612" y="227268"/>
                  </a:lnTo>
                  <a:lnTo>
                    <a:pt x="297921" y="211748"/>
                  </a:lnTo>
                  <a:lnTo>
                    <a:pt x="311004" y="195886"/>
                  </a:lnTo>
                  <a:lnTo>
                    <a:pt x="316130" y="186743"/>
                  </a:lnTo>
                  <a:lnTo>
                    <a:pt x="316039" y="179477"/>
                  </a:lnTo>
                  <a:lnTo>
                    <a:pt x="312468" y="173464"/>
                  </a:lnTo>
                  <a:lnTo>
                    <a:pt x="306578" y="168285"/>
                  </a:lnTo>
                  <a:lnTo>
                    <a:pt x="275932" y="155408"/>
                  </a:lnTo>
                  <a:lnTo>
                    <a:pt x="253658" y="154078"/>
                  </a:lnTo>
                  <a:lnTo>
                    <a:pt x="233230" y="158557"/>
                  </a:lnTo>
                  <a:lnTo>
                    <a:pt x="216352" y="168346"/>
                  </a:lnTo>
                  <a:lnTo>
                    <a:pt x="204171" y="186735"/>
                  </a:lnTo>
                  <a:lnTo>
                    <a:pt x="199285" y="198189"/>
                  </a:lnTo>
                  <a:lnTo>
                    <a:pt x="196976" y="223395"/>
                  </a:lnTo>
                  <a:lnTo>
                    <a:pt x="201019" y="249026"/>
                  </a:lnTo>
                  <a:lnTo>
                    <a:pt x="216449" y="282016"/>
                  </a:lnTo>
                  <a:lnTo>
                    <a:pt x="229171" y="299256"/>
                  </a:lnTo>
                  <a:lnTo>
                    <a:pt x="248863" y="308478"/>
                  </a:lnTo>
                  <a:lnTo>
                    <a:pt x="270873" y="311407"/>
                  </a:lnTo>
                  <a:lnTo>
                    <a:pt x="305327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53803" y="646463"/>
              <a:ext cx="315856" cy="122118"/>
            </a:xfrm>
            <a:custGeom>
              <a:avLst/>
              <a:gdLst/>
              <a:ahLst/>
              <a:cxnLst/>
              <a:rect l="0" t="0" r="0" b="0"/>
              <a:pathLst>
                <a:path w="315856" h="122118">
                  <a:moveTo>
                    <a:pt x="0" y="37889"/>
                  </a:moveTo>
                  <a:lnTo>
                    <a:pt x="17958" y="91764"/>
                  </a:lnTo>
                  <a:lnTo>
                    <a:pt x="24749" y="112136"/>
                  </a:lnTo>
                  <a:lnTo>
                    <a:pt x="28198" y="115463"/>
                  </a:lnTo>
                  <a:lnTo>
                    <a:pt x="31667" y="114171"/>
                  </a:lnTo>
                  <a:lnTo>
                    <a:pt x="35149" y="109801"/>
                  </a:lnTo>
                  <a:lnTo>
                    <a:pt x="40051" y="81293"/>
                  </a:lnTo>
                  <a:lnTo>
                    <a:pt x="44046" y="24842"/>
                  </a:lnTo>
                  <a:lnTo>
                    <a:pt x="53112" y="4404"/>
                  </a:lnTo>
                  <a:lnTo>
                    <a:pt x="58804" y="358"/>
                  </a:lnTo>
                  <a:lnTo>
                    <a:pt x="64939" y="0"/>
                  </a:lnTo>
                  <a:lnTo>
                    <a:pt x="71369" y="2101"/>
                  </a:lnTo>
                  <a:lnTo>
                    <a:pt x="84752" y="13794"/>
                  </a:lnTo>
                  <a:lnTo>
                    <a:pt x="129507" y="70132"/>
                  </a:lnTo>
                  <a:lnTo>
                    <a:pt x="138981" y="80441"/>
                  </a:lnTo>
                  <a:lnTo>
                    <a:pt x="148806" y="86144"/>
                  </a:lnTo>
                  <a:lnTo>
                    <a:pt x="169081" y="89361"/>
                  </a:lnTo>
                  <a:lnTo>
                    <a:pt x="177062" y="86242"/>
                  </a:lnTo>
                  <a:lnTo>
                    <a:pt x="189048" y="73417"/>
                  </a:lnTo>
                  <a:lnTo>
                    <a:pt x="202374" y="46466"/>
                  </a:lnTo>
                  <a:lnTo>
                    <a:pt x="208615" y="41267"/>
                  </a:lnTo>
                  <a:lnTo>
                    <a:pt x="216285" y="38971"/>
                  </a:lnTo>
                  <a:lnTo>
                    <a:pt x="224909" y="38611"/>
                  </a:lnTo>
                  <a:lnTo>
                    <a:pt x="240730" y="44449"/>
                  </a:lnTo>
                  <a:lnTo>
                    <a:pt x="269950" y="67261"/>
                  </a:lnTo>
                  <a:lnTo>
                    <a:pt x="296956" y="106444"/>
                  </a:lnTo>
                  <a:lnTo>
                    <a:pt x="315855" y="122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87381" y="663295"/>
              <a:ext cx="107229" cy="127129"/>
            </a:xfrm>
            <a:custGeom>
              <a:avLst/>
              <a:gdLst/>
              <a:ahLst/>
              <a:cxnLst/>
              <a:rect l="0" t="0" r="0" b="0"/>
              <a:pathLst>
                <a:path w="107229" h="127129">
                  <a:moveTo>
                    <a:pt x="55976" y="0"/>
                  </a:moveTo>
                  <a:lnTo>
                    <a:pt x="31929" y="9575"/>
                  </a:lnTo>
                  <a:lnTo>
                    <a:pt x="17603" y="20243"/>
                  </a:lnTo>
                  <a:lnTo>
                    <a:pt x="1973" y="44992"/>
                  </a:lnTo>
                  <a:lnTo>
                    <a:pt x="0" y="64450"/>
                  </a:lnTo>
                  <a:lnTo>
                    <a:pt x="4192" y="84796"/>
                  </a:lnTo>
                  <a:lnTo>
                    <a:pt x="13853" y="105538"/>
                  </a:lnTo>
                  <a:lnTo>
                    <a:pt x="29066" y="120215"/>
                  </a:lnTo>
                  <a:lnTo>
                    <a:pt x="38036" y="125767"/>
                  </a:lnTo>
                  <a:lnTo>
                    <a:pt x="47525" y="127128"/>
                  </a:lnTo>
                  <a:lnTo>
                    <a:pt x="67428" y="122402"/>
                  </a:lnTo>
                  <a:lnTo>
                    <a:pt x="92775" y="106587"/>
                  </a:lnTo>
                  <a:lnTo>
                    <a:pt x="101577" y="87536"/>
                  </a:lnTo>
                  <a:lnTo>
                    <a:pt x="107228" y="37178"/>
                  </a:lnTo>
                  <a:lnTo>
                    <a:pt x="104182" y="27125"/>
                  </a:lnTo>
                  <a:lnTo>
                    <a:pt x="98642" y="19253"/>
                  </a:lnTo>
                  <a:lnTo>
                    <a:pt x="770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41072" y="663295"/>
              <a:ext cx="110004" cy="137330"/>
            </a:xfrm>
            <a:custGeom>
              <a:avLst/>
              <a:gdLst/>
              <a:ahLst/>
              <a:cxnLst/>
              <a:rect l="0" t="0" r="0" b="0"/>
              <a:pathLst>
                <a:path w="110004" h="137330">
                  <a:moveTo>
                    <a:pt x="102326" y="21057"/>
                  </a:moveTo>
                  <a:lnTo>
                    <a:pt x="85558" y="9878"/>
                  </a:lnTo>
                  <a:lnTo>
                    <a:pt x="52775" y="2927"/>
                  </a:lnTo>
                  <a:lnTo>
                    <a:pt x="33120" y="7540"/>
                  </a:lnTo>
                  <a:lnTo>
                    <a:pt x="24603" y="12045"/>
                  </a:lnTo>
                  <a:lnTo>
                    <a:pt x="12021" y="29530"/>
                  </a:lnTo>
                  <a:lnTo>
                    <a:pt x="3699" y="52899"/>
                  </a:lnTo>
                  <a:lnTo>
                    <a:pt x="0" y="78883"/>
                  </a:lnTo>
                  <a:lnTo>
                    <a:pt x="4596" y="99790"/>
                  </a:lnTo>
                  <a:lnTo>
                    <a:pt x="15607" y="116881"/>
                  </a:lnTo>
                  <a:lnTo>
                    <a:pt x="32199" y="132275"/>
                  </a:lnTo>
                  <a:lnTo>
                    <a:pt x="41537" y="136147"/>
                  </a:lnTo>
                  <a:lnTo>
                    <a:pt x="61271" y="137329"/>
                  </a:lnTo>
                  <a:lnTo>
                    <a:pt x="70276" y="133666"/>
                  </a:lnTo>
                  <a:lnTo>
                    <a:pt x="86522" y="120239"/>
                  </a:lnTo>
                  <a:lnTo>
                    <a:pt x="103232" y="92948"/>
                  </a:lnTo>
                  <a:lnTo>
                    <a:pt x="110003" y="57046"/>
                  </a:lnTo>
                  <a:lnTo>
                    <a:pt x="105348" y="36662"/>
                  </a:lnTo>
                  <a:lnTo>
                    <a:pt x="100831" y="27951"/>
                  </a:lnTo>
                  <a:lnTo>
                    <a:pt x="86454" y="15152"/>
                  </a:lnTo>
                  <a:lnTo>
                    <a:pt x="602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06697" y="611056"/>
              <a:ext cx="123446" cy="168053"/>
            </a:xfrm>
            <a:custGeom>
              <a:avLst/>
              <a:gdLst/>
              <a:ahLst/>
              <a:cxnLst/>
              <a:rect l="0" t="0" r="0" b="0"/>
              <a:pathLst>
                <a:path w="123446" h="168053">
                  <a:moveTo>
                    <a:pt x="10401" y="73296"/>
                  </a:moveTo>
                  <a:lnTo>
                    <a:pt x="10401" y="127440"/>
                  </a:lnTo>
                  <a:lnTo>
                    <a:pt x="9231" y="146493"/>
                  </a:lnTo>
                  <a:lnTo>
                    <a:pt x="7281" y="146661"/>
                  </a:lnTo>
                  <a:lnTo>
                    <a:pt x="4811" y="143263"/>
                  </a:lnTo>
                  <a:lnTo>
                    <a:pt x="522" y="91551"/>
                  </a:lnTo>
                  <a:lnTo>
                    <a:pt x="0" y="37647"/>
                  </a:lnTo>
                  <a:lnTo>
                    <a:pt x="6168" y="16118"/>
                  </a:lnTo>
                  <a:lnTo>
                    <a:pt x="11089" y="7101"/>
                  </a:lnTo>
                  <a:lnTo>
                    <a:pt x="17878" y="2260"/>
                  </a:lnTo>
                  <a:lnTo>
                    <a:pt x="25915" y="202"/>
                  </a:lnTo>
                  <a:lnTo>
                    <a:pt x="34781" y="0"/>
                  </a:lnTo>
                  <a:lnTo>
                    <a:pt x="50872" y="6015"/>
                  </a:lnTo>
                  <a:lnTo>
                    <a:pt x="85856" y="34529"/>
                  </a:lnTo>
                  <a:lnTo>
                    <a:pt x="105027" y="63759"/>
                  </a:lnTo>
                  <a:lnTo>
                    <a:pt x="120816" y="106247"/>
                  </a:lnTo>
                  <a:lnTo>
                    <a:pt x="123445" y="141421"/>
                  </a:lnTo>
                  <a:lnTo>
                    <a:pt x="115686" y="168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38197" y="73699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43274" y="642238"/>
              <a:ext cx="294799" cy="182497"/>
            </a:xfrm>
            <a:custGeom>
              <a:avLst/>
              <a:gdLst/>
              <a:ahLst/>
              <a:cxnLst/>
              <a:rect l="0" t="0" r="0" b="0"/>
              <a:pathLst>
                <a:path w="294799" h="182497">
                  <a:moveTo>
                    <a:pt x="0" y="0"/>
                  </a:moveTo>
                  <a:lnTo>
                    <a:pt x="17959" y="63428"/>
                  </a:lnTo>
                  <a:lnTo>
                    <a:pt x="38641" y="126364"/>
                  </a:lnTo>
                  <a:lnTo>
                    <a:pt x="56157" y="178987"/>
                  </a:lnTo>
                  <a:lnTo>
                    <a:pt x="56156" y="182496"/>
                  </a:lnTo>
                  <a:lnTo>
                    <a:pt x="53815" y="181325"/>
                  </a:lnTo>
                  <a:lnTo>
                    <a:pt x="49915" y="177036"/>
                  </a:lnTo>
                  <a:lnTo>
                    <a:pt x="45581" y="159791"/>
                  </a:lnTo>
                  <a:lnTo>
                    <a:pt x="35335" y="104360"/>
                  </a:lnTo>
                  <a:lnTo>
                    <a:pt x="33252" y="78748"/>
                  </a:lnTo>
                  <a:lnTo>
                    <a:pt x="36206" y="67706"/>
                  </a:lnTo>
                  <a:lnTo>
                    <a:pt x="48847" y="49199"/>
                  </a:lnTo>
                  <a:lnTo>
                    <a:pt x="75695" y="31215"/>
                  </a:lnTo>
                  <a:lnTo>
                    <a:pt x="95643" y="28691"/>
                  </a:lnTo>
                  <a:lnTo>
                    <a:pt x="116208" y="32639"/>
                  </a:lnTo>
                  <a:lnTo>
                    <a:pt x="137046" y="42192"/>
                  </a:lnTo>
                  <a:lnTo>
                    <a:pt x="151767" y="57356"/>
                  </a:lnTo>
                  <a:lnTo>
                    <a:pt x="170749" y="95688"/>
                  </a:lnTo>
                  <a:lnTo>
                    <a:pt x="177358" y="136101"/>
                  </a:lnTo>
                  <a:lnTo>
                    <a:pt x="178262" y="127950"/>
                  </a:lnTo>
                  <a:lnTo>
                    <a:pt x="182009" y="74720"/>
                  </a:lnTo>
                  <a:lnTo>
                    <a:pt x="184510" y="63851"/>
                  </a:lnTo>
                  <a:lnTo>
                    <a:pt x="189688" y="55436"/>
                  </a:lnTo>
                  <a:lnTo>
                    <a:pt x="204799" y="42965"/>
                  </a:lnTo>
                  <a:lnTo>
                    <a:pt x="213742" y="40342"/>
                  </a:lnTo>
                  <a:lnTo>
                    <a:pt x="233036" y="40546"/>
                  </a:lnTo>
                  <a:lnTo>
                    <a:pt x="263630" y="52828"/>
                  </a:lnTo>
                  <a:lnTo>
                    <a:pt x="278216" y="71052"/>
                  </a:lnTo>
                  <a:lnTo>
                    <a:pt x="287429" y="94750"/>
                  </a:lnTo>
                  <a:lnTo>
                    <a:pt x="293342" y="141852"/>
                  </a:lnTo>
                  <a:lnTo>
                    <a:pt x="29479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039492" y="1917700"/>
            <a:ext cx="4495674" cy="2596134"/>
            <a:chOff x="2039492" y="1917700"/>
            <a:chExt cx="4495674" cy="2596134"/>
          </a:xfrm>
        </p:grpSpPr>
        <p:cxnSp>
          <p:nvCxnSpPr>
            <p:cNvPr id="30" name="Straight Connector 29"/>
            <p:cNvCxnSpPr/>
            <p:nvPr/>
          </p:nvCxnSpPr>
          <p:spPr>
            <a:xfrm flipH="1">
              <a:off x="2039492" y="2776728"/>
              <a:ext cx="4358767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Group 33"/>
            <p:cNvGrpSpPr/>
            <p:nvPr/>
          </p:nvGrpSpPr>
          <p:grpSpPr>
            <a:xfrm>
              <a:off x="2043635" y="2409944"/>
              <a:ext cx="953961" cy="353634"/>
              <a:chOff x="2043635" y="2409944"/>
              <a:chExt cx="953961" cy="353634"/>
            </a:xfrm>
          </p:grpSpPr>
          <p:sp>
            <p:nvSpPr>
              <p:cNvPr id="31" name="Freeform 30"/>
              <p:cNvSpPr/>
              <p:nvPr/>
            </p:nvSpPr>
            <p:spPr>
              <a:xfrm>
                <a:off x="2043635" y="2409944"/>
                <a:ext cx="248551" cy="352152"/>
              </a:xfrm>
              <a:custGeom>
                <a:avLst/>
                <a:gdLst/>
                <a:ahLst/>
                <a:cxnLst/>
                <a:rect l="0" t="0" r="0" b="0"/>
                <a:pathLst>
                  <a:path w="248551" h="352152">
                    <a:moveTo>
                      <a:pt x="206436" y="19309"/>
                    </a:moveTo>
                    <a:lnTo>
                      <a:pt x="189669" y="8130"/>
                    </a:lnTo>
                    <a:lnTo>
                      <a:pt x="156884" y="1179"/>
                    </a:lnTo>
                    <a:lnTo>
                      <a:pt x="105055" y="0"/>
                    </a:lnTo>
                    <a:lnTo>
                      <a:pt x="81829" y="4098"/>
                    </a:lnTo>
                    <a:lnTo>
                      <a:pt x="62928" y="16058"/>
                    </a:lnTo>
                    <a:lnTo>
                      <a:pt x="39133" y="45642"/>
                    </a:lnTo>
                    <a:lnTo>
                      <a:pt x="15721" y="97560"/>
                    </a:lnTo>
                    <a:lnTo>
                      <a:pt x="1001" y="154046"/>
                    </a:lnTo>
                    <a:lnTo>
                      <a:pt x="0" y="214076"/>
                    </a:lnTo>
                    <a:lnTo>
                      <a:pt x="11619" y="271298"/>
                    </a:lnTo>
                    <a:lnTo>
                      <a:pt x="9496" y="292741"/>
                    </a:lnTo>
                    <a:lnTo>
                      <a:pt x="11972" y="302202"/>
                    </a:lnTo>
                    <a:lnTo>
                      <a:pt x="45040" y="341539"/>
                    </a:lnTo>
                    <a:lnTo>
                      <a:pt x="65295" y="349696"/>
                    </a:lnTo>
                    <a:lnTo>
                      <a:pt x="88724" y="352151"/>
                    </a:lnTo>
                    <a:lnTo>
                      <a:pt x="110836" y="349343"/>
                    </a:lnTo>
                    <a:lnTo>
                      <a:pt x="129242" y="341075"/>
                    </a:lnTo>
                    <a:lnTo>
                      <a:pt x="175777" y="318394"/>
                    </a:lnTo>
                    <a:lnTo>
                      <a:pt x="205541" y="306149"/>
                    </a:lnTo>
                    <a:lnTo>
                      <a:pt x="234032" y="287882"/>
                    </a:lnTo>
                    <a:lnTo>
                      <a:pt x="248550" y="28252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2357632" y="2478633"/>
                <a:ext cx="243810" cy="284945"/>
              </a:xfrm>
              <a:custGeom>
                <a:avLst/>
                <a:gdLst/>
                <a:ahLst/>
                <a:cxnLst/>
                <a:rect l="0" t="0" r="0" b="0"/>
                <a:pathLst>
                  <a:path w="243810" h="284945">
                    <a:moveTo>
                      <a:pt x="145123" y="34848"/>
                    </a:moveTo>
                    <a:lnTo>
                      <a:pt x="133945" y="18080"/>
                    </a:lnTo>
                    <a:lnTo>
                      <a:pt x="119098" y="6729"/>
                    </a:lnTo>
                    <a:lnTo>
                      <a:pt x="110226" y="2064"/>
                    </a:lnTo>
                    <a:lnTo>
                      <a:pt x="91009" y="0"/>
                    </a:lnTo>
                    <a:lnTo>
                      <a:pt x="71939" y="4152"/>
                    </a:lnTo>
                    <a:lnTo>
                      <a:pt x="40633" y="25882"/>
                    </a:lnTo>
                    <a:lnTo>
                      <a:pt x="27323" y="40222"/>
                    </a:lnTo>
                    <a:lnTo>
                      <a:pt x="5406" y="88198"/>
                    </a:lnTo>
                    <a:lnTo>
                      <a:pt x="0" y="124875"/>
                    </a:lnTo>
                    <a:lnTo>
                      <a:pt x="3988" y="165378"/>
                    </a:lnTo>
                    <a:lnTo>
                      <a:pt x="27477" y="226646"/>
                    </a:lnTo>
                    <a:lnTo>
                      <a:pt x="31598" y="239922"/>
                    </a:lnTo>
                    <a:lnTo>
                      <a:pt x="45534" y="257793"/>
                    </a:lnTo>
                    <a:lnTo>
                      <a:pt x="73112" y="274431"/>
                    </a:lnTo>
                    <a:lnTo>
                      <a:pt x="94401" y="281709"/>
                    </a:lnTo>
                    <a:lnTo>
                      <a:pt x="119460" y="284944"/>
                    </a:lnTo>
                    <a:lnTo>
                      <a:pt x="143076" y="280142"/>
                    </a:lnTo>
                    <a:lnTo>
                      <a:pt x="196326" y="251464"/>
                    </a:lnTo>
                    <a:lnTo>
                      <a:pt x="213114" y="237967"/>
                    </a:lnTo>
                    <a:lnTo>
                      <a:pt x="225254" y="217930"/>
                    </a:lnTo>
                    <a:lnTo>
                      <a:pt x="242580" y="172528"/>
                    </a:lnTo>
                    <a:lnTo>
                      <a:pt x="243809" y="151021"/>
                    </a:lnTo>
                    <a:lnTo>
                      <a:pt x="235067" y="108619"/>
                    </a:lnTo>
                    <a:lnTo>
                      <a:pt x="219866" y="82572"/>
                    </a:lnTo>
                    <a:lnTo>
                      <a:pt x="204079" y="70487"/>
                    </a:lnTo>
                    <a:lnTo>
                      <a:pt x="186534" y="62386"/>
                    </a:lnTo>
                    <a:lnTo>
                      <a:pt x="155652" y="5590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2639626" y="2429253"/>
                <a:ext cx="357970" cy="316631"/>
              </a:xfrm>
              <a:custGeom>
                <a:avLst/>
                <a:gdLst/>
                <a:ahLst/>
                <a:cxnLst/>
                <a:rect l="0" t="0" r="0" b="0"/>
                <a:pathLst>
                  <a:path w="357970" h="316631">
                    <a:moveTo>
                      <a:pt x="0" y="84228"/>
                    </a:moveTo>
                    <a:lnTo>
                      <a:pt x="0" y="142845"/>
                    </a:lnTo>
                    <a:lnTo>
                      <a:pt x="1170" y="203084"/>
                    </a:lnTo>
                    <a:lnTo>
                      <a:pt x="9575" y="239937"/>
                    </a:lnTo>
                    <a:lnTo>
                      <a:pt x="32783" y="280712"/>
                    </a:lnTo>
                    <a:lnTo>
                      <a:pt x="39403" y="288917"/>
                    </a:lnTo>
                    <a:lnTo>
                      <a:pt x="49665" y="292047"/>
                    </a:lnTo>
                    <a:lnTo>
                      <a:pt x="76665" y="289286"/>
                    </a:lnTo>
                    <a:lnTo>
                      <a:pt x="88545" y="282934"/>
                    </a:lnTo>
                    <a:lnTo>
                      <a:pt x="107983" y="263399"/>
                    </a:lnTo>
                    <a:lnTo>
                      <a:pt x="135377" y="210594"/>
                    </a:lnTo>
                    <a:lnTo>
                      <a:pt x="139384" y="200057"/>
                    </a:lnTo>
                    <a:lnTo>
                      <a:pt x="142056" y="197713"/>
                    </a:lnTo>
                    <a:lnTo>
                      <a:pt x="143837" y="200829"/>
                    </a:lnTo>
                    <a:lnTo>
                      <a:pt x="152284" y="233862"/>
                    </a:lnTo>
                    <a:lnTo>
                      <a:pt x="181151" y="294994"/>
                    </a:lnTo>
                    <a:lnTo>
                      <a:pt x="188618" y="303117"/>
                    </a:lnTo>
                    <a:lnTo>
                      <a:pt x="209392" y="315263"/>
                    </a:lnTo>
                    <a:lnTo>
                      <a:pt x="221483" y="316630"/>
                    </a:lnTo>
                    <a:lnTo>
                      <a:pt x="260856" y="307376"/>
                    </a:lnTo>
                    <a:lnTo>
                      <a:pt x="288291" y="296099"/>
                    </a:lnTo>
                    <a:lnTo>
                      <a:pt x="306724" y="280168"/>
                    </a:lnTo>
                    <a:lnTo>
                      <a:pt x="318816" y="259050"/>
                    </a:lnTo>
                    <a:lnTo>
                      <a:pt x="339230" y="200952"/>
                    </a:lnTo>
                    <a:lnTo>
                      <a:pt x="349640" y="171200"/>
                    </a:lnTo>
                    <a:lnTo>
                      <a:pt x="355501" y="120396"/>
                    </a:lnTo>
                    <a:lnTo>
                      <a:pt x="357237" y="63749"/>
                    </a:lnTo>
                    <a:lnTo>
                      <a:pt x="357824" y="13979"/>
                    </a:lnTo>
                    <a:lnTo>
                      <a:pt x="357969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35" name="Straight Connector 34"/>
            <p:cNvCxnSpPr/>
            <p:nvPr/>
          </p:nvCxnSpPr>
          <p:spPr>
            <a:xfrm>
              <a:off x="2608072" y="2808223"/>
              <a:ext cx="736981" cy="894969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oup 39"/>
            <p:cNvGrpSpPr/>
            <p:nvPr/>
          </p:nvGrpSpPr>
          <p:grpSpPr>
            <a:xfrm>
              <a:off x="2944952" y="2871450"/>
              <a:ext cx="422538" cy="736996"/>
              <a:chOff x="2944952" y="2871450"/>
              <a:chExt cx="422538" cy="736996"/>
            </a:xfrm>
          </p:grpSpPr>
          <p:sp>
            <p:nvSpPr>
              <p:cNvPr id="36" name="Freeform 35"/>
              <p:cNvSpPr/>
              <p:nvPr/>
            </p:nvSpPr>
            <p:spPr>
              <a:xfrm>
                <a:off x="2944952" y="2934621"/>
                <a:ext cx="168457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47400">
                    <a:moveTo>
                      <a:pt x="168456" y="0"/>
                    </a:moveTo>
                    <a:lnTo>
                      <a:pt x="105123" y="63333"/>
                    </a:lnTo>
                    <a:lnTo>
                      <a:pt x="47078" y="112313"/>
                    </a:lnTo>
                    <a:lnTo>
                      <a:pt x="0" y="14739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3050237" y="2871450"/>
                <a:ext cx="147400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78985">
                    <a:moveTo>
                      <a:pt x="147399" y="178984"/>
                    </a:moveTo>
                    <a:lnTo>
                      <a:pt x="97901" y="123897"/>
                    </a:lnTo>
                    <a:lnTo>
                      <a:pt x="42100" y="63349"/>
                    </a:lnTo>
                    <a:lnTo>
                      <a:pt x="9357" y="22033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3103064" y="3071491"/>
                <a:ext cx="115630" cy="347442"/>
              </a:xfrm>
              <a:custGeom>
                <a:avLst/>
                <a:gdLst/>
                <a:ahLst/>
                <a:cxnLst/>
                <a:rect l="0" t="0" r="0" b="0"/>
                <a:pathLst>
                  <a:path w="115630" h="347442">
                    <a:moveTo>
                      <a:pt x="115629" y="0"/>
                    </a:moveTo>
                    <a:lnTo>
                      <a:pt x="99988" y="17981"/>
                    </a:lnTo>
                    <a:lnTo>
                      <a:pt x="68787" y="74354"/>
                    </a:lnTo>
                    <a:lnTo>
                      <a:pt x="28954" y="129692"/>
                    </a:lnTo>
                    <a:lnTo>
                      <a:pt x="0" y="176723"/>
                    </a:lnTo>
                    <a:lnTo>
                      <a:pt x="1108" y="176306"/>
                    </a:lnTo>
                    <a:lnTo>
                      <a:pt x="9749" y="170776"/>
                    </a:lnTo>
                    <a:lnTo>
                      <a:pt x="25288" y="164417"/>
                    </a:lnTo>
                    <a:lnTo>
                      <a:pt x="34344" y="164594"/>
                    </a:lnTo>
                    <a:lnTo>
                      <a:pt x="53766" y="171029"/>
                    </a:lnTo>
                    <a:lnTo>
                      <a:pt x="78842" y="187806"/>
                    </a:lnTo>
                    <a:lnTo>
                      <a:pt x="87581" y="207082"/>
                    </a:lnTo>
                    <a:lnTo>
                      <a:pt x="93191" y="257584"/>
                    </a:lnTo>
                    <a:lnTo>
                      <a:pt x="87719" y="281768"/>
                    </a:lnTo>
                    <a:lnTo>
                      <a:pt x="71484" y="311994"/>
                    </a:lnTo>
                    <a:lnTo>
                      <a:pt x="41930" y="3474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3242059" y="3363779"/>
                <a:ext cx="125431" cy="244667"/>
              </a:xfrm>
              <a:custGeom>
                <a:avLst/>
                <a:gdLst/>
                <a:ahLst/>
                <a:cxnLst/>
                <a:rect l="0" t="0" r="0" b="0"/>
                <a:pathLst>
                  <a:path w="125431" h="244667">
                    <a:moveTo>
                      <a:pt x="29276" y="23567"/>
                    </a:moveTo>
                    <a:lnTo>
                      <a:pt x="38852" y="54849"/>
                    </a:lnTo>
                    <a:lnTo>
                      <a:pt x="68680" y="93255"/>
                    </a:lnTo>
                    <a:lnTo>
                      <a:pt x="77772" y="96932"/>
                    </a:lnTo>
                    <a:lnTo>
                      <a:pt x="100354" y="97898"/>
                    </a:lnTo>
                    <a:lnTo>
                      <a:pt x="109417" y="94178"/>
                    </a:lnTo>
                    <a:lnTo>
                      <a:pt x="122606" y="80686"/>
                    </a:lnTo>
                    <a:lnTo>
                      <a:pt x="125421" y="72175"/>
                    </a:lnTo>
                    <a:lnTo>
                      <a:pt x="125430" y="53360"/>
                    </a:lnTo>
                    <a:lnTo>
                      <a:pt x="113269" y="23036"/>
                    </a:lnTo>
                    <a:lnTo>
                      <a:pt x="98192" y="8513"/>
                    </a:lnTo>
                    <a:lnTo>
                      <a:pt x="89258" y="3003"/>
                    </a:lnTo>
                    <a:lnTo>
                      <a:pt x="69973" y="0"/>
                    </a:lnTo>
                    <a:lnTo>
                      <a:pt x="59917" y="836"/>
                    </a:lnTo>
                    <a:lnTo>
                      <a:pt x="42505" y="8006"/>
                    </a:lnTo>
                    <a:lnTo>
                      <a:pt x="34586" y="13193"/>
                    </a:lnTo>
                    <a:lnTo>
                      <a:pt x="22668" y="28315"/>
                    </a:lnTo>
                    <a:lnTo>
                      <a:pt x="5484" y="66619"/>
                    </a:lnTo>
                    <a:lnTo>
                      <a:pt x="0" y="103134"/>
                    </a:lnTo>
                    <a:lnTo>
                      <a:pt x="3964" y="137999"/>
                    </a:lnTo>
                    <a:lnTo>
                      <a:pt x="18137" y="170557"/>
                    </a:lnTo>
                    <a:lnTo>
                      <a:pt x="37155" y="196841"/>
                    </a:lnTo>
                    <a:lnTo>
                      <a:pt x="72947" y="225514"/>
                    </a:lnTo>
                    <a:lnTo>
                      <a:pt x="113505" y="24466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1" name="Straight Connector 40"/>
            <p:cNvCxnSpPr/>
            <p:nvPr/>
          </p:nvCxnSpPr>
          <p:spPr>
            <a:xfrm>
              <a:off x="3871467" y="1917700"/>
              <a:ext cx="0" cy="1722373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Group 48"/>
            <p:cNvGrpSpPr/>
            <p:nvPr/>
          </p:nvGrpSpPr>
          <p:grpSpPr>
            <a:xfrm>
              <a:off x="4124144" y="2298404"/>
              <a:ext cx="1252654" cy="678332"/>
              <a:chOff x="4124144" y="2298404"/>
              <a:chExt cx="1252654" cy="678332"/>
            </a:xfrm>
          </p:grpSpPr>
          <p:sp>
            <p:nvSpPr>
              <p:cNvPr id="42" name="Freeform 41"/>
              <p:cNvSpPr/>
              <p:nvPr/>
            </p:nvSpPr>
            <p:spPr>
              <a:xfrm>
                <a:off x="4124144" y="2608237"/>
                <a:ext cx="188999" cy="368499"/>
              </a:xfrm>
              <a:custGeom>
                <a:avLst/>
                <a:gdLst/>
                <a:ahLst/>
                <a:cxnLst/>
                <a:rect l="0" t="0" r="0" b="0"/>
                <a:pathLst>
                  <a:path w="188999" h="368499">
                    <a:moveTo>
                      <a:pt x="178985" y="0"/>
                    </a:moveTo>
                    <a:lnTo>
                      <a:pt x="182104" y="48931"/>
                    </a:lnTo>
                    <a:lnTo>
                      <a:pt x="184198" y="96776"/>
                    </a:lnTo>
                    <a:lnTo>
                      <a:pt x="183649" y="147997"/>
                    </a:lnTo>
                    <a:lnTo>
                      <a:pt x="187776" y="200219"/>
                    </a:lnTo>
                    <a:lnTo>
                      <a:pt x="188998" y="249617"/>
                    </a:lnTo>
                    <a:lnTo>
                      <a:pt x="183822" y="302641"/>
                    </a:lnTo>
                    <a:lnTo>
                      <a:pt x="169240" y="330527"/>
                    </a:lnTo>
                    <a:lnTo>
                      <a:pt x="150477" y="343044"/>
                    </a:lnTo>
                    <a:lnTo>
                      <a:pt x="125371" y="351335"/>
                    </a:lnTo>
                    <a:lnTo>
                      <a:pt x="64712" y="359779"/>
                    </a:lnTo>
                    <a:lnTo>
                      <a:pt x="27753" y="365914"/>
                    </a:lnTo>
                    <a:lnTo>
                      <a:pt x="0" y="36849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4292600" y="2492424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10528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4387549" y="2545067"/>
                <a:ext cx="126150" cy="220535"/>
              </a:xfrm>
              <a:custGeom>
                <a:avLst/>
                <a:gdLst/>
                <a:ahLst/>
                <a:cxnLst/>
                <a:rect l="0" t="0" r="0" b="0"/>
                <a:pathLst>
                  <a:path w="126150" h="220535">
                    <a:moveTo>
                      <a:pt x="10336" y="0"/>
                    </a:moveTo>
                    <a:lnTo>
                      <a:pt x="7216" y="42692"/>
                    </a:lnTo>
                    <a:lnTo>
                      <a:pt x="783" y="104408"/>
                    </a:lnTo>
                    <a:lnTo>
                      <a:pt x="0" y="166549"/>
                    </a:lnTo>
                    <a:lnTo>
                      <a:pt x="2233" y="193344"/>
                    </a:lnTo>
                    <a:lnTo>
                      <a:pt x="11023" y="213053"/>
                    </a:lnTo>
                    <a:lnTo>
                      <a:pt x="18983" y="218074"/>
                    </a:lnTo>
                    <a:lnTo>
                      <a:pt x="40305" y="220534"/>
                    </a:lnTo>
                    <a:lnTo>
                      <a:pt x="50202" y="217213"/>
                    </a:lnTo>
                    <a:lnTo>
                      <a:pt x="90296" y="182675"/>
                    </a:lnTo>
                    <a:lnTo>
                      <a:pt x="106297" y="155901"/>
                    </a:lnTo>
                    <a:lnTo>
                      <a:pt x="121014" y="113073"/>
                    </a:lnTo>
                    <a:lnTo>
                      <a:pt x="125135" y="60073"/>
                    </a:lnTo>
                    <a:lnTo>
                      <a:pt x="126149" y="315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4566341" y="2607636"/>
                <a:ext cx="200043" cy="149347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149347">
                    <a:moveTo>
                      <a:pt x="0" y="32187"/>
                    </a:moveTo>
                    <a:lnTo>
                      <a:pt x="0" y="89451"/>
                    </a:lnTo>
                    <a:lnTo>
                      <a:pt x="6065" y="149346"/>
                    </a:lnTo>
                    <a:lnTo>
                      <a:pt x="5214" y="148897"/>
                    </a:lnTo>
                    <a:lnTo>
                      <a:pt x="3476" y="145089"/>
                    </a:lnTo>
                    <a:lnTo>
                      <a:pt x="9370" y="88589"/>
                    </a:lnTo>
                    <a:lnTo>
                      <a:pt x="11469" y="36223"/>
                    </a:lnTo>
                    <a:lnTo>
                      <a:pt x="16016" y="12924"/>
                    </a:lnTo>
                    <a:lnTo>
                      <a:pt x="21206" y="6477"/>
                    </a:lnTo>
                    <a:lnTo>
                      <a:pt x="28175" y="3348"/>
                    </a:lnTo>
                    <a:lnTo>
                      <a:pt x="36331" y="2433"/>
                    </a:lnTo>
                    <a:lnTo>
                      <a:pt x="44108" y="5332"/>
                    </a:lnTo>
                    <a:lnTo>
                      <a:pt x="58988" y="17912"/>
                    </a:lnTo>
                    <a:lnTo>
                      <a:pt x="74929" y="44725"/>
                    </a:lnTo>
                    <a:lnTo>
                      <a:pt x="80369" y="48735"/>
                    </a:lnTo>
                    <a:lnTo>
                      <a:pt x="86335" y="49068"/>
                    </a:lnTo>
                    <a:lnTo>
                      <a:pt x="92651" y="46950"/>
                    </a:lnTo>
                    <a:lnTo>
                      <a:pt x="102789" y="35239"/>
                    </a:lnTo>
                    <a:lnTo>
                      <a:pt x="124419" y="4714"/>
                    </a:lnTo>
                    <a:lnTo>
                      <a:pt x="132079" y="1003"/>
                    </a:lnTo>
                    <a:lnTo>
                      <a:pt x="149949" y="0"/>
                    </a:lnTo>
                    <a:lnTo>
                      <a:pt x="158457" y="3710"/>
                    </a:lnTo>
                    <a:lnTo>
                      <a:pt x="181611" y="25699"/>
                    </a:lnTo>
                    <a:lnTo>
                      <a:pt x="196140" y="44511"/>
                    </a:lnTo>
                    <a:lnTo>
                      <a:pt x="199780" y="54441"/>
                    </a:lnTo>
                    <a:lnTo>
                      <a:pt x="200042" y="9535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4829569" y="2543833"/>
                <a:ext cx="129623" cy="389003"/>
              </a:xfrm>
              <a:custGeom>
                <a:avLst/>
                <a:gdLst/>
                <a:ahLst/>
                <a:cxnLst/>
                <a:rect l="0" t="0" r="0" b="0"/>
                <a:pathLst>
                  <a:path w="129623" h="389003">
                    <a:moveTo>
                      <a:pt x="10513" y="85462"/>
                    </a:moveTo>
                    <a:lnTo>
                      <a:pt x="10513" y="144078"/>
                    </a:lnTo>
                    <a:lnTo>
                      <a:pt x="10513" y="195636"/>
                    </a:lnTo>
                    <a:lnTo>
                      <a:pt x="16102" y="249777"/>
                    </a:lnTo>
                    <a:lnTo>
                      <a:pt x="19578" y="302863"/>
                    </a:lnTo>
                    <a:lnTo>
                      <a:pt x="27988" y="357563"/>
                    </a:lnTo>
                    <a:lnTo>
                      <a:pt x="29978" y="384600"/>
                    </a:lnTo>
                    <a:lnTo>
                      <a:pt x="29339" y="389002"/>
                    </a:lnTo>
                    <a:lnTo>
                      <a:pt x="27743" y="387258"/>
                    </a:lnTo>
                    <a:lnTo>
                      <a:pt x="13519" y="332351"/>
                    </a:lnTo>
                    <a:lnTo>
                      <a:pt x="3005" y="280199"/>
                    </a:lnTo>
                    <a:lnTo>
                      <a:pt x="879" y="228169"/>
                    </a:lnTo>
                    <a:lnTo>
                      <a:pt x="249" y="168299"/>
                    </a:lnTo>
                    <a:lnTo>
                      <a:pt x="63" y="112346"/>
                    </a:lnTo>
                    <a:lnTo>
                      <a:pt x="0" y="51518"/>
                    </a:lnTo>
                    <a:lnTo>
                      <a:pt x="6230" y="29041"/>
                    </a:lnTo>
                    <a:lnTo>
                      <a:pt x="11168" y="19772"/>
                    </a:lnTo>
                    <a:lnTo>
                      <a:pt x="26012" y="6353"/>
                    </a:lnTo>
                    <a:lnTo>
                      <a:pt x="34883" y="1138"/>
                    </a:lnTo>
                    <a:lnTo>
                      <a:pt x="44307" y="0"/>
                    </a:lnTo>
                    <a:lnTo>
                      <a:pt x="64137" y="4974"/>
                    </a:lnTo>
                    <a:lnTo>
                      <a:pt x="89443" y="20929"/>
                    </a:lnTo>
                    <a:lnTo>
                      <a:pt x="111759" y="46064"/>
                    </a:lnTo>
                    <a:lnTo>
                      <a:pt x="127599" y="81327"/>
                    </a:lnTo>
                    <a:lnTo>
                      <a:pt x="129622" y="107801"/>
                    </a:lnTo>
                    <a:lnTo>
                      <a:pt x="125451" y="133995"/>
                    </a:lnTo>
                    <a:lnTo>
                      <a:pt x="115799" y="157335"/>
                    </a:lnTo>
                    <a:lnTo>
                      <a:pt x="100590" y="173167"/>
                    </a:lnTo>
                    <a:lnTo>
                      <a:pt x="91622" y="179027"/>
                    </a:lnTo>
                    <a:lnTo>
                      <a:pt x="31570" y="19074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4994681" y="2558828"/>
                <a:ext cx="151471" cy="202877"/>
              </a:xfrm>
              <a:custGeom>
                <a:avLst/>
                <a:gdLst/>
                <a:ahLst/>
                <a:cxnLst/>
                <a:rect l="0" t="0" r="0" b="0"/>
                <a:pathLst>
                  <a:path w="151471" h="202877">
                    <a:moveTo>
                      <a:pt x="13857" y="80995"/>
                    </a:moveTo>
                    <a:lnTo>
                      <a:pt x="77284" y="96614"/>
                    </a:lnTo>
                    <a:lnTo>
                      <a:pt x="98199" y="94565"/>
                    </a:lnTo>
                    <a:lnTo>
                      <a:pt x="129704" y="81246"/>
                    </a:lnTo>
                    <a:lnTo>
                      <a:pt x="144503" y="65899"/>
                    </a:lnTo>
                    <a:lnTo>
                      <a:pt x="150087" y="56893"/>
                    </a:lnTo>
                    <a:lnTo>
                      <a:pt x="151470" y="47379"/>
                    </a:lnTo>
                    <a:lnTo>
                      <a:pt x="146768" y="27450"/>
                    </a:lnTo>
                    <a:lnTo>
                      <a:pt x="133760" y="13134"/>
                    </a:lnTo>
                    <a:lnTo>
                      <a:pt x="125377" y="7678"/>
                    </a:lnTo>
                    <a:lnTo>
                      <a:pt x="91223" y="0"/>
                    </a:lnTo>
                    <a:lnTo>
                      <a:pt x="71248" y="4443"/>
                    </a:lnTo>
                    <a:lnTo>
                      <a:pt x="39361" y="26359"/>
                    </a:lnTo>
                    <a:lnTo>
                      <a:pt x="17644" y="51938"/>
                    </a:lnTo>
                    <a:lnTo>
                      <a:pt x="1981" y="87333"/>
                    </a:lnTo>
                    <a:lnTo>
                      <a:pt x="0" y="113838"/>
                    </a:lnTo>
                    <a:lnTo>
                      <a:pt x="4189" y="140046"/>
                    </a:lnTo>
                    <a:lnTo>
                      <a:pt x="19701" y="173361"/>
                    </a:lnTo>
                    <a:lnTo>
                      <a:pt x="32441" y="190677"/>
                    </a:lnTo>
                    <a:lnTo>
                      <a:pt x="52142" y="199933"/>
                    </a:lnTo>
                    <a:lnTo>
                      <a:pt x="75326" y="202876"/>
                    </a:lnTo>
                    <a:lnTo>
                      <a:pt x="106939" y="197956"/>
                    </a:lnTo>
                    <a:lnTo>
                      <a:pt x="140198" y="18628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5193851" y="2298404"/>
                <a:ext cx="182947" cy="498037"/>
              </a:xfrm>
              <a:custGeom>
                <a:avLst/>
                <a:gdLst/>
                <a:ahLst/>
                <a:cxnLst/>
                <a:rect l="0" t="0" r="0" b="0"/>
                <a:pathLst>
                  <a:path w="182947" h="498037">
                    <a:moveTo>
                      <a:pt x="88428" y="373005"/>
                    </a:moveTo>
                    <a:lnTo>
                      <a:pt x="94017" y="356237"/>
                    </a:lnTo>
                    <a:lnTo>
                      <a:pt x="93641" y="338646"/>
                    </a:lnTo>
                    <a:lnTo>
                      <a:pt x="88405" y="320299"/>
                    </a:lnTo>
                    <a:lnTo>
                      <a:pt x="78279" y="304347"/>
                    </a:lnTo>
                    <a:lnTo>
                      <a:pt x="71133" y="300326"/>
                    </a:lnTo>
                    <a:lnTo>
                      <a:pt x="53835" y="298979"/>
                    </a:lnTo>
                    <a:lnTo>
                      <a:pt x="45479" y="303767"/>
                    </a:lnTo>
                    <a:lnTo>
                      <a:pt x="29954" y="321565"/>
                    </a:lnTo>
                    <a:lnTo>
                      <a:pt x="5280" y="381496"/>
                    </a:lnTo>
                    <a:lnTo>
                      <a:pt x="0" y="403685"/>
                    </a:lnTo>
                    <a:lnTo>
                      <a:pt x="6143" y="446525"/>
                    </a:lnTo>
                    <a:lnTo>
                      <a:pt x="14422" y="467682"/>
                    </a:lnTo>
                    <a:lnTo>
                      <a:pt x="29800" y="488783"/>
                    </a:lnTo>
                    <a:lnTo>
                      <a:pt x="38814" y="494644"/>
                    </a:lnTo>
                    <a:lnTo>
                      <a:pt x="58188" y="498036"/>
                    </a:lnTo>
                    <a:lnTo>
                      <a:pt x="78497" y="492525"/>
                    </a:lnTo>
                    <a:lnTo>
                      <a:pt x="88826" y="487780"/>
                    </a:lnTo>
                    <a:lnTo>
                      <a:pt x="106542" y="470029"/>
                    </a:lnTo>
                    <a:lnTo>
                      <a:pt x="136979" y="414917"/>
                    </a:lnTo>
                    <a:lnTo>
                      <a:pt x="158445" y="364886"/>
                    </a:lnTo>
                    <a:lnTo>
                      <a:pt x="174034" y="301839"/>
                    </a:lnTo>
                    <a:lnTo>
                      <a:pt x="179117" y="255198"/>
                    </a:lnTo>
                    <a:lnTo>
                      <a:pt x="181377" y="208342"/>
                    </a:lnTo>
                    <a:lnTo>
                      <a:pt x="182381" y="164120"/>
                    </a:lnTo>
                    <a:lnTo>
                      <a:pt x="182946" y="105353"/>
                    </a:lnTo>
                    <a:lnTo>
                      <a:pt x="174731" y="49903"/>
                    </a:lnTo>
                    <a:lnTo>
                      <a:pt x="164042" y="17178"/>
                    </a:lnTo>
                    <a:lnTo>
                      <a:pt x="152839" y="0"/>
                    </a:lnTo>
                    <a:lnTo>
                      <a:pt x="147746" y="333"/>
                    </a:lnTo>
                    <a:lnTo>
                      <a:pt x="143181" y="6404"/>
                    </a:lnTo>
                    <a:lnTo>
                      <a:pt x="136159" y="28746"/>
                    </a:lnTo>
                    <a:lnTo>
                      <a:pt x="128532" y="90750"/>
                    </a:lnTo>
                    <a:lnTo>
                      <a:pt x="125657" y="145094"/>
                    </a:lnTo>
                    <a:lnTo>
                      <a:pt x="125975" y="205650"/>
                    </a:lnTo>
                    <a:lnTo>
                      <a:pt x="121779" y="264927"/>
                    </a:lnTo>
                    <a:lnTo>
                      <a:pt x="123656" y="319535"/>
                    </a:lnTo>
                    <a:lnTo>
                      <a:pt x="131621" y="369640"/>
                    </a:lnTo>
                    <a:lnTo>
                      <a:pt x="141070" y="42564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50" name="Straight Connector 49"/>
            <p:cNvCxnSpPr/>
            <p:nvPr/>
          </p:nvCxnSpPr>
          <p:spPr>
            <a:xfrm>
              <a:off x="4719954" y="2780665"/>
              <a:ext cx="652146" cy="940435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Group 54"/>
            <p:cNvGrpSpPr/>
            <p:nvPr/>
          </p:nvGrpSpPr>
          <p:grpSpPr>
            <a:xfrm>
              <a:off x="4957175" y="2922015"/>
              <a:ext cx="525146" cy="637406"/>
              <a:chOff x="4957175" y="2922015"/>
              <a:chExt cx="525146" cy="637406"/>
            </a:xfrm>
          </p:grpSpPr>
          <p:sp>
            <p:nvSpPr>
              <p:cNvPr id="51" name="Freeform 50"/>
              <p:cNvSpPr/>
              <p:nvPr/>
            </p:nvSpPr>
            <p:spPr>
              <a:xfrm>
                <a:off x="4957175" y="2922015"/>
                <a:ext cx="140179" cy="184926"/>
              </a:xfrm>
              <a:custGeom>
                <a:avLst/>
                <a:gdLst/>
                <a:ahLst/>
                <a:cxnLst/>
                <a:rect l="0" t="0" r="0" b="0"/>
                <a:pathLst>
                  <a:path w="140179" h="184926">
                    <a:moveTo>
                      <a:pt x="135590" y="54720"/>
                    </a:moveTo>
                    <a:lnTo>
                      <a:pt x="126015" y="30673"/>
                    </a:lnTo>
                    <a:lnTo>
                      <a:pt x="115347" y="16346"/>
                    </a:lnTo>
                    <a:lnTo>
                      <a:pt x="90598" y="716"/>
                    </a:lnTo>
                    <a:lnTo>
                      <a:pt x="81029" y="0"/>
                    </a:lnTo>
                    <a:lnTo>
                      <a:pt x="61038" y="5444"/>
                    </a:lnTo>
                    <a:lnTo>
                      <a:pt x="35642" y="21662"/>
                    </a:lnTo>
                    <a:lnTo>
                      <a:pt x="13299" y="46875"/>
                    </a:lnTo>
                    <a:lnTo>
                      <a:pt x="5200" y="69560"/>
                    </a:lnTo>
                    <a:lnTo>
                      <a:pt x="0" y="122252"/>
                    </a:lnTo>
                    <a:lnTo>
                      <a:pt x="5528" y="143616"/>
                    </a:lnTo>
                    <a:lnTo>
                      <a:pt x="10277" y="152588"/>
                    </a:lnTo>
                    <a:lnTo>
                      <a:pt x="24914" y="165677"/>
                    </a:lnTo>
                    <a:lnTo>
                      <a:pt x="62906" y="183612"/>
                    </a:lnTo>
                    <a:lnTo>
                      <a:pt x="83399" y="184925"/>
                    </a:lnTo>
                    <a:lnTo>
                      <a:pt x="103035" y="180439"/>
                    </a:lnTo>
                    <a:lnTo>
                      <a:pt x="119562" y="170646"/>
                    </a:lnTo>
                    <a:lnTo>
                      <a:pt x="124905" y="162419"/>
                    </a:lnTo>
                    <a:lnTo>
                      <a:pt x="139772" y="107911"/>
                    </a:lnTo>
                    <a:lnTo>
                      <a:pt x="140178" y="89669"/>
                    </a:lnTo>
                    <a:lnTo>
                      <a:pt x="135590" y="6524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5110426" y="3060963"/>
                <a:ext cx="108682" cy="145472"/>
              </a:xfrm>
              <a:custGeom>
                <a:avLst/>
                <a:gdLst/>
                <a:ahLst/>
                <a:cxnLst/>
                <a:rect l="0" t="0" r="0" b="0"/>
                <a:pathLst>
                  <a:path w="108682" h="145472">
                    <a:moveTo>
                      <a:pt x="56039" y="0"/>
                    </a:moveTo>
                    <a:lnTo>
                      <a:pt x="30845" y="53875"/>
                    </a:lnTo>
                    <a:lnTo>
                      <a:pt x="7159" y="115922"/>
                    </a:lnTo>
                    <a:lnTo>
                      <a:pt x="0" y="136919"/>
                    </a:lnTo>
                    <a:lnTo>
                      <a:pt x="2302" y="142752"/>
                    </a:lnTo>
                    <a:lnTo>
                      <a:pt x="8516" y="145471"/>
                    </a:lnTo>
                    <a:lnTo>
                      <a:pt x="26729" y="145372"/>
                    </a:lnTo>
                    <a:lnTo>
                      <a:pt x="85485" y="130535"/>
                    </a:lnTo>
                    <a:lnTo>
                      <a:pt x="108681" y="1263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5183578" y="3257887"/>
                <a:ext cx="131684" cy="192631"/>
              </a:xfrm>
              <a:custGeom>
                <a:avLst/>
                <a:gdLst/>
                <a:ahLst/>
                <a:cxnLst/>
                <a:rect l="0" t="0" r="0" b="0"/>
                <a:pathLst>
                  <a:path w="131684" h="192631">
                    <a:moveTo>
                      <a:pt x="35530" y="45231"/>
                    </a:moveTo>
                    <a:lnTo>
                      <a:pt x="45105" y="69278"/>
                    </a:lnTo>
                    <a:lnTo>
                      <a:pt x="74933" y="104824"/>
                    </a:lnTo>
                    <a:lnTo>
                      <a:pt x="94766" y="112661"/>
                    </a:lnTo>
                    <a:lnTo>
                      <a:pt x="106606" y="114751"/>
                    </a:lnTo>
                    <a:lnTo>
                      <a:pt x="115669" y="112635"/>
                    </a:lnTo>
                    <a:lnTo>
                      <a:pt x="122881" y="107714"/>
                    </a:lnTo>
                    <a:lnTo>
                      <a:pt x="128859" y="100925"/>
                    </a:lnTo>
                    <a:lnTo>
                      <a:pt x="131675" y="92889"/>
                    </a:lnTo>
                    <a:lnTo>
                      <a:pt x="131683" y="74601"/>
                    </a:lnTo>
                    <a:lnTo>
                      <a:pt x="125111" y="44575"/>
                    </a:lnTo>
                    <a:lnTo>
                      <a:pt x="110165" y="19040"/>
                    </a:lnTo>
                    <a:lnTo>
                      <a:pt x="94438" y="7074"/>
                    </a:lnTo>
                    <a:lnTo>
                      <a:pt x="85330" y="2246"/>
                    </a:lnTo>
                    <a:lnTo>
                      <a:pt x="65852" y="0"/>
                    </a:lnTo>
                    <a:lnTo>
                      <a:pt x="46667" y="4072"/>
                    </a:lnTo>
                    <a:lnTo>
                      <a:pt x="30341" y="13680"/>
                    </a:lnTo>
                    <a:lnTo>
                      <a:pt x="18406" y="28869"/>
                    </a:lnTo>
                    <a:lnTo>
                      <a:pt x="1212" y="67215"/>
                    </a:lnTo>
                    <a:lnTo>
                      <a:pt x="0" y="87758"/>
                    </a:lnTo>
                    <a:lnTo>
                      <a:pt x="4531" y="108585"/>
                    </a:lnTo>
                    <a:lnTo>
                      <a:pt x="20236" y="138872"/>
                    </a:lnTo>
                    <a:lnTo>
                      <a:pt x="56587" y="19263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5309148" y="3436692"/>
                <a:ext cx="173173" cy="122729"/>
              </a:xfrm>
              <a:custGeom>
                <a:avLst/>
                <a:gdLst/>
                <a:ahLst/>
                <a:cxnLst/>
                <a:rect l="0" t="0" r="0" b="0"/>
                <a:pathLst>
                  <a:path w="173173" h="122729">
                    <a:moveTo>
                      <a:pt x="36302" y="13825"/>
                    </a:moveTo>
                    <a:lnTo>
                      <a:pt x="18343" y="67700"/>
                    </a:lnTo>
                    <a:lnTo>
                      <a:pt x="0" y="122728"/>
                    </a:lnTo>
                    <a:lnTo>
                      <a:pt x="19117" y="65377"/>
                    </a:lnTo>
                    <a:lnTo>
                      <a:pt x="41269" y="32544"/>
                    </a:lnTo>
                    <a:lnTo>
                      <a:pt x="62470" y="11833"/>
                    </a:lnTo>
                    <a:lnTo>
                      <a:pt x="80687" y="2021"/>
                    </a:lnTo>
                    <a:lnTo>
                      <a:pt x="100482" y="0"/>
                    </a:lnTo>
                    <a:lnTo>
                      <a:pt x="120978" y="4172"/>
                    </a:lnTo>
                    <a:lnTo>
                      <a:pt x="173172" y="2435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56" name="Straight Connector 55"/>
            <p:cNvCxnSpPr/>
            <p:nvPr/>
          </p:nvCxnSpPr>
          <p:spPr>
            <a:xfrm>
              <a:off x="5377053" y="3724275"/>
              <a:ext cx="1158113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Group 60"/>
            <p:cNvGrpSpPr/>
            <p:nvPr/>
          </p:nvGrpSpPr>
          <p:grpSpPr>
            <a:xfrm>
              <a:off x="5635034" y="3513688"/>
              <a:ext cx="763266" cy="181628"/>
              <a:chOff x="5635034" y="3513688"/>
              <a:chExt cx="763266" cy="181628"/>
            </a:xfrm>
          </p:grpSpPr>
          <p:sp>
            <p:nvSpPr>
              <p:cNvPr id="57" name="Freeform 56"/>
              <p:cNvSpPr/>
              <p:nvPr/>
            </p:nvSpPr>
            <p:spPr>
              <a:xfrm>
                <a:off x="5635034" y="3542366"/>
                <a:ext cx="236841" cy="136951"/>
              </a:xfrm>
              <a:custGeom>
                <a:avLst/>
                <a:gdLst/>
                <a:ahLst/>
                <a:cxnLst/>
                <a:rect l="0" t="0" r="0" b="0"/>
                <a:pathLst>
                  <a:path w="236841" h="136951">
                    <a:moveTo>
                      <a:pt x="5213" y="23965"/>
                    </a:moveTo>
                    <a:lnTo>
                      <a:pt x="5213" y="72896"/>
                    </a:lnTo>
                    <a:lnTo>
                      <a:pt x="5213" y="132026"/>
                    </a:lnTo>
                    <a:lnTo>
                      <a:pt x="5213" y="136950"/>
                    </a:lnTo>
                    <a:lnTo>
                      <a:pt x="0" y="74388"/>
                    </a:lnTo>
                    <a:lnTo>
                      <a:pt x="9773" y="25606"/>
                    </a:lnTo>
                    <a:lnTo>
                      <a:pt x="15272" y="16870"/>
                    </a:lnTo>
                    <a:lnTo>
                      <a:pt x="30741" y="4044"/>
                    </a:lnTo>
                    <a:lnTo>
                      <a:pt x="39779" y="1326"/>
                    </a:lnTo>
                    <a:lnTo>
                      <a:pt x="59180" y="1425"/>
                    </a:lnTo>
                    <a:lnTo>
                      <a:pt x="66928" y="5429"/>
                    </a:lnTo>
                    <a:lnTo>
                      <a:pt x="78656" y="19236"/>
                    </a:lnTo>
                    <a:lnTo>
                      <a:pt x="91835" y="46740"/>
                    </a:lnTo>
                    <a:lnTo>
                      <a:pt x="95716" y="49677"/>
                    </a:lnTo>
                    <a:lnTo>
                      <a:pt x="99474" y="48125"/>
                    </a:lnTo>
                    <a:lnTo>
                      <a:pt x="127027" y="13412"/>
                    </a:lnTo>
                    <a:lnTo>
                      <a:pt x="144751" y="2507"/>
                    </a:lnTo>
                    <a:lnTo>
                      <a:pt x="164326" y="0"/>
                    </a:lnTo>
                    <a:lnTo>
                      <a:pt x="183555" y="3955"/>
                    </a:lnTo>
                    <a:lnTo>
                      <a:pt x="214963" y="25558"/>
                    </a:lnTo>
                    <a:lnTo>
                      <a:pt x="222255" y="32046"/>
                    </a:lnTo>
                    <a:lnTo>
                      <a:pt x="230358" y="51733"/>
                    </a:lnTo>
                    <a:lnTo>
                      <a:pt x="234920" y="86005"/>
                    </a:lnTo>
                    <a:lnTo>
                      <a:pt x="236840" y="11872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5913357" y="3513688"/>
                <a:ext cx="118925" cy="138634"/>
              </a:xfrm>
              <a:custGeom>
                <a:avLst/>
                <a:gdLst/>
                <a:ahLst/>
                <a:cxnLst/>
                <a:rect l="0" t="0" r="0" b="0"/>
                <a:pathLst>
                  <a:path w="118925" h="138634">
                    <a:moveTo>
                      <a:pt x="74331" y="21057"/>
                    </a:moveTo>
                    <a:lnTo>
                      <a:pt x="43049" y="30633"/>
                    </a:lnTo>
                    <a:lnTo>
                      <a:pt x="19309" y="48591"/>
                    </a:lnTo>
                    <a:lnTo>
                      <a:pt x="4643" y="66050"/>
                    </a:lnTo>
                    <a:lnTo>
                      <a:pt x="966" y="75619"/>
                    </a:lnTo>
                    <a:lnTo>
                      <a:pt x="0" y="95609"/>
                    </a:lnTo>
                    <a:lnTo>
                      <a:pt x="6590" y="113073"/>
                    </a:lnTo>
                    <a:lnTo>
                      <a:pt x="11623" y="121006"/>
                    </a:lnTo>
                    <a:lnTo>
                      <a:pt x="26573" y="132939"/>
                    </a:lnTo>
                    <a:lnTo>
                      <a:pt x="35474" y="137759"/>
                    </a:lnTo>
                    <a:lnTo>
                      <a:pt x="44916" y="138633"/>
                    </a:lnTo>
                    <a:lnTo>
                      <a:pt x="64767" y="133364"/>
                    </a:lnTo>
                    <a:lnTo>
                      <a:pt x="95674" y="117245"/>
                    </a:lnTo>
                    <a:lnTo>
                      <a:pt x="110333" y="101242"/>
                    </a:lnTo>
                    <a:lnTo>
                      <a:pt x="115880" y="92061"/>
                    </a:lnTo>
                    <a:lnTo>
                      <a:pt x="118924" y="69382"/>
                    </a:lnTo>
                    <a:lnTo>
                      <a:pt x="115207" y="46045"/>
                    </a:lnTo>
                    <a:lnTo>
                      <a:pt x="105756" y="27873"/>
                    </a:lnTo>
                    <a:lnTo>
                      <a:pt x="90637" y="15118"/>
                    </a:lnTo>
                    <a:lnTo>
                      <a:pt x="63802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6088966" y="3534745"/>
                <a:ext cx="116967" cy="150501"/>
              </a:xfrm>
              <a:custGeom>
                <a:avLst/>
                <a:gdLst/>
                <a:ahLst/>
                <a:cxnLst/>
                <a:rect l="0" t="0" r="0" b="0"/>
                <a:pathLst>
                  <a:path w="116967" h="150501">
                    <a:moveTo>
                      <a:pt x="67178" y="0"/>
                    </a:moveTo>
                    <a:lnTo>
                      <a:pt x="43131" y="9576"/>
                    </a:lnTo>
                    <a:lnTo>
                      <a:pt x="28804" y="20244"/>
                    </a:lnTo>
                    <a:lnTo>
                      <a:pt x="13174" y="44993"/>
                    </a:lnTo>
                    <a:lnTo>
                      <a:pt x="1134" y="74552"/>
                    </a:lnTo>
                    <a:lnTo>
                      <a:pt x="0" y="95136"/>
                    </a:lnTo>
                    <a:lnTo>
                      <a:pt x="4565" y="114812"/>
                    </a:lnTo>
                    <a:lnTo>
                      <a:pt x="14394" y="131356"/>
                    </a:lnTo>
                    <a:lnTo>
                      <a:pt x="29680" y="143389"/>
                    </a:lnTo>
                    <a:lnTo>
                      <a:pt x="38670" y="148235"/>
                    </a:lnTo>
                    <a:lnTo>
                      <a:pt x="58018" y="150500"/>
                    </a:lnTo>
                    <a:lnTo>
                      <a:pt x="77144" y="146438"/>
                    </a:lnTo>
                    <a:lnTo>
                      <a:pt x="93444" y="136833"/>
                    </a:lnTo>
                    <a:lnTo>
                      <a:pt x="105367" y="121646"/>
                    </a:lnTo>
                    <a:lnTo>
                      <a:pt x="113397" y="102028"/>
                    </a:lnTo>
                    <a:lnTo>
                      <a:pt x="116966" y="77712"/>
                    </a:lnTo>
                    <a:lnTo>
                      <a:pt x="112312" y="54426"/>
                    </a:lnTo>
                    <a:lnTo>
                      <a:pt x="107796" y="43303"/>
                    </a:lnTo>
                    <a:lnTo>
                      <a:pt x="93419" y="27825"/>
                    </a:lnTo>
                    <a:lnTo>
                      <a:pt x="76501" y="18216"/>
                    </a:lnTo>
                    <a:lnTo>
                      <a:pt x="46121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6266368" y="3531772"/>
                <a:ext cx="131932" cy="163544"/>
              </a:xfrm>
              <a:custGeom>
                <a:avLst/>
                <a:gdLst/>
                <a:ahLst/>
                <a:cxnLst/>
                <a:rect l="0" t="0" r="0" b="0"/>
                <a:pathLst>
                  <a:path w="131932" h="163544">
                    <a:moveTo>
                      <a:pt x="5589" y="45087"/>
                    </a:moveTo>
                    <a:lnTo>
                      <a:pt x="0" y="61855"/>
                    </a:lnTo>
                    <a:lnTo>
                      <a:pt x="375" y="79446"/>
                    </a:lnTo>
                    <a:lnTo>
                      <a:pt x="6072" y="136916"/>
                    </a:lnTo>
                    <a:lnTo>
                      <a:pt x="11451" y="163543"/>
                    </a:lnTo>
                    <a:lnTo>
                      <a:pt x="10667" y="162662"/>
                    </a:lnTo>
                    <a:lnTo>
                      <a:pt x="8974" y="158565"/>
                    </a:lnTo>
                    <a:lnTo>
                      <a:pt x="6035" y="102520"/>
                    </a:lnTo>
                    <a:lnTo>
                      <a:pt x="11267" y="48113"/>
                    </a:lnTo>
                    <a:lnTo>
                      <a:pt x="25858" y="19987"/>
                    </a:lnTo>
                    <a:lnTo>
                      <a:pt x="41504" y="7415"/>
                    </a:lnTo>
                    <a:lnTo>
                      <a:pt x="50590" y="2425"/>
                    </a:lnTo>
                    <a:lnTo>
                      <a:pt x="70043" y="0"/>
                    </a:lnTo>
                    <a:lnTo>
                      <a:pt x="80144" y="991"/>
                    </a:lnTo>
                    <a:lnTo>
                      <a:pt x="97606" y="11451"/>
                    </a:lnTo>
                    <a:lnTo>
                      <a:pt x="111996" y="27798"/>
                    </a:lnTo>
                    <a:lnTo>
                      <a:pt x="122291" y="46762"/>
                    </a:lnTo>
                    <a:lnTo>
                      <a:pt x="130027" y="95937"/>
                    </a:lnTo>
                    <a:lnTo>
                      <a:pt x="131931" y="15037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62" name="Straight Connector 61"/>
            <p:cNvCxnSpPr/>
            <p:nvPr/>
          </p:nvCxnSpPr>
          <p:spPr>
            <a:xfrm>
              <a:off x="5829807" y="3724275"/>
              <a:ext cx="547497" cy="789559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7" name="Group 66"/>
            <p:cNvGrpSpPr/>
            <p:nvPr/>
          </p:nvGrpSpPr>
          <p:grpSpPr>
            <a:xfrm>
              <a:off x="6061388" y="3840072"/>
              <a:ext cx="327858" cy="558011"/>
              <a:chOff x="6061388" y="3840072"/>
              <a:chExt cx="327858" cy="558011"/>
            </a:xfrm>
          </p:grpSpPr>
          <p:sp>
            <p:nvSpPr>
              <p:cNvPr id="63" name="Freeform 62"/>
              <p:cNvSpPr/>
              <p:nvPr/>
            </p:nvSpPr>
            <p:spPr>
              <a:xfrm>
                <a:off x="6061388" y="3871657"/>
                <a:ext cx="157928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26343">
                    <a:moveTo>
                      <a:pt x="157927" y="0"/>
                    </a:moveTo>
                    <a:lnTo>
                      <a:pt x="97054" y="42662"/>
                    </a:lnTo>
                    <a:lnTo>
                      <a:pt x="37524" y="97118"/>
                    </a:lnTo>
                    <a:lnTo>
                      <a:pt x="12678" y="110924"/>
                    </a:lnTo>
                    <a:lnTo>
                      <a:pt x="0" y="1263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6103501" y="3840072"/>
                <a:ext cx="94758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78985">
                    <a:moveTo>
                      <a:pt x="94757" y="178984"/>
                    </a:moveTo>
                    <a:lnTo>
                      <a:pt x="65448" y="144087"/>
                    </a:lnTo>
                    <a:lnTo>
                      <a:pt x="39113" y="83937"/>
                    </a:lnTo>
                    <a:lnTo>
                      <a:pt x="8527" y="21031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6154780" y="3955885"/>
                <a:ext cx="127707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127707" h="273742">
                    <a:moveTo>
                      <a:pt x="127706" y="0"/>
                    </a:moveTo>
                    <a:lnTo>
                      <a:pt x="110895" y="19151"/>
                    </a:lnTo>
                    <a:lnTo>
                      <a:pt x="78208" y="73218"/>
                    </a:lnTo>
                    <a:lnTo>
                      <a:pt x="46549" y="126279"/>
                    </a:lnTo>
                    <a:lnTo>
                      <a:pt x="30740" y="154789"/>
                    </a:lnTo>
                    <a:lnTo>
                      <a:pt x="4437" y="185384"/>
                    </a:lnTo>
                    <a:lnTo>
                      <a:pt x="1073" y="186760"/>
                    </a:lnTo>
                    <a:lnTo>
                      <a:pt x="0" y="184168"/>
                    </a:lnTo>
                    <a:lnTo>
                      <a:pt x="455" y="178931"/>
                    </a:lnTo>
                    <a:lnTo>
                      <a:pt x="7198" y="166872"/>
                    </a:lnTo>
                    <a:lnTo>
                      <a:pt x="12273" y="160381"/>
                    </a:lnTo>
                    <a:lnTo>
                      <a:pt x="30388" y="150049"/>
                    </a:lnTo>
                    <a:lnTo>
                      <a:pt x="41770" y="145656"/>
                    </a:lnTo>
                    <a:lnTo>
                      <a:pt x="51698" y="145067"/>
                    </a:lnTo>
                    <a:lnTo>
                      <a:pt x="68968" y="150652"/>
                    </a:lnTo>
                    <a:lnTo>
                      <a:pt x="81323" y="164053"/>
                    </a:lnTo>
                    <a:lnTo>
                      <a:pt x="89543" y="182877"/>
                    </a:lnTo>
                    <a:lnTo>
                      <a:pt x="93197" y="206841"/>
                    </a:lnTo>
                    <a:lnTo>
                      <a:pt x="88582" y="226850"/>
                    </a:lnTo>
                    <a:lnTo>
                      <a:pt x="64535" y="2737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6276078" y="4181995"/>
                <a:ext cx="113168" cy="216088"/>
              </a:xfrm>
              <a:custGeom>
                <a:avLst/>
                <a:gdLst/>
                <a:ahLst/>
                <a:cxnLst/>
                <a:rect l="0" t="0" r="0" b="0"/>
                <a:pathLst>
                  <a:path w="113168" h="216088">
                    <a:moveTo>
                      <a:pt x="27465" y="5517"/>
                    </a:moveTo>
                    <a:lnTo>
                      <a:pt x="46593" y="58222"/>
                    </a:lnTo>
                    <a:lnTo>
                      <a:pt x="57803" y="74175"/>
                    </a:lnTo>
                    <a:lnTo>
                      <a:pt x="76824" y="82825"/>
                    </a:lnTo>
                    <a:lnTo>
                      <a:pt x="88447" y="85132"/>
                    </a:lnTo>
                    <a:lnTo>
                      <a:pt x="97365" y="83160"/>
                    </a:lnTo>
                    <a:lnTo>
                      <a:pt x="104481" y="78336"/>
                    </a:lnTo>
                    <a:lnTo>
                      <a:pt x="110394" y="71611"/>
                    </a:lnTo>
                    <a:lnTo>
                      <a:pt x="113167" y="62448"/>
                    </a:lnTo>
                    <a:lnTo>
                      <a:pt x="113128" y="39788"/>
                    </a:lnTo>
                    <a:lnTo>
                      <a:pt x="102972" y="20359"/>
                    </a:lnTo>
                    <a:lnTo>
                      <a:pt x="95350" y="11902"/>
                    </a:lnTo>
                    <a:lnTo>
                      <a:pt x="74404" y="2506"/>
                    </a:lnTo>
                    <a:lnTo>
                      <a:pt x="62267" y="0"/>
                    </a:lnTo>
                    <a:lnTo>
                      <a:pt x="51836" y="669"/>
                    </a:lnTo>
                    <a:lnTo>
                      <a:pt x="34007" y="7652"/>
                    </a:lnTo>
                    <a:lnTo>
                      <a:pt x="10816" y="30326"/>
                    </a:lnTo>
                    <a:lnTo>
                      <a:pt x="2518" y="52418"/>
                    </a:lnTo>
                    <a:lnTo>
                      <a:pt x="0" y="76665"/>
                    </a:lnTo>
                    <a:lnTo>
                      <a:pt x="2780" y="99139"/>
                    </a:lnTo>
                    <a:lnTo>
                      <a:pt x="25716" y="152767"/>
                    </a:lnTo>
                    <a:lnTo>
                      <a:pt x="40595" y="181337"/>
                    </a:lnTo>
                    <a:lnTo>
                      <a:pt x="69579" y="21608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52683" y="273740"/>
            <a:ext cx="2653183" cy="515898"/>
            <a:chOff x="252683" y="273740"/>
            <a:chExt cx="2653183" cy="515898"/>
          </a:xfrm>
        </p:grpSpPr>
        <p:sp>
          <p:nvSpPr>
            <p:cNvPr id="2" name="Freeform 1"/>
            <p:cNvSpPr/>
            <p:nvPr/>
          </p:nvSpPr>
          <p:spPr>
            <a:xfrm>
              <a:off x="473782" y="284269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10528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128" y="144850"/>
                  </a:lnTo>
                  <a:lnTo>
                    <a:pt x="38" y="202406"/>
                  </a:lnTo>
                  <a:lnTo>
                    <a:pt x="11" y="258324"/>
                  </a:lnTo>
                  <a:lnTo>
                    <a:pt x="3" y="311937"/>
                  </a:lnTo>
                  <a:lnTo>
                    <a:pt x="1" y="37171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2683" y="273740"/>
              <a:ext cx="410613" cy="52644"/>
            </a:xfrm>
            <a:custGeom>
              <a:avLst/>
              <a:gdLst/>
              <a:ahLst/>
              <a:cxnLst/>
              <a:rect l="0" t="0" r="0" b="0"/>
              <a:pathLst>
                <a:path w="410613" h="52644">
                  <a:moveTo>
                    <a:pt x="410612" y="0"/>
                  </a:moveTo>
                  <a:lnTo>
                    <a:pt x="367920" y="3120"/>
                  </a:lnTo>
                  <a:lnTo>
                    <a:pt x="307374" y="16789"/>
                  </a:lnTo>
                  <a:lnTo>
                    <a:pt x="244043" y="26085"/>
                  </a:lnTo>
                  <a:lnTo>
                    <a:pt x="190839" y="30499"/>
                  </a:lnTo>
                  <a:lnTo>
                    <a:pt x="128337" y="34491"/>
                  </a:lnTo>
                  <a:lnTo>
                    <a:pt x="64995" y="46198"/>
                  </a:lnTo>
                  <a:lnTo>
                    <a:pt x="37076" y="4977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23326" y="284269"/>
              <a:ext cx="166312" cy="410612"/>
            </a:xfrm>
            <a:custGeom>
              <a:avLst/>
              <a:gdLst/>
              <a:ahLst/>
              <a:cxnLst/>
              <a:rect l="0" t="0" r="0" b="0"/>
              <a:pathLst>
                <a:path w="166312" h="410612">
                  <a:moveTo>
                    <a:pt x="18912" y="0"/>
                  </a:moveTo>
                  <a:lnTo>
                    <a:pt x="4258" y="43963"/>
                  </a:lnTo>
                  <a:lnTo>
                    <a:pt x="6355" y="94168"/>
                  </a:lnTo>
                  <a:lnTo>
                    <a:pt x="7782" y="142285"/>
                  </a:lnTo>
                  <a:lnTo>
                    <a:pt x="8205" y="192417"/>
                  </a:lnTo>
                  <a:lnTo>
                    <a:pt x="8348" y="254991"/>
                  </a:lnTo>
                  <a:lnTo>
                    <a:pt x="8376" y="317740"/>
                  </a:lnTo>
                  <a:lnTo>
                    <a:pt x="8381" y="366586"/>
                  </a:lnTo>
                  <a:lnTo>
                    <a:pt x="2794" y="406926"/>
                  </a:lnTo>
                  <a:lnTo>
                    <a:pt x="1147" y="410494"/>
                  </a:lnTo>
                  <a:lnTo>
                    <a:pt x="50" y="408193"/>
                  </a:lnTo>
                  <a:lnTo>
                    <a:pt x="0" y="394329"/>
                  </a:lnTo>
                  <a:lnTo>
                    <a:pt x="7048" y="341093"/>
                  </a:lnTo>
                  <a:lnTo>
                    <a:pt x="13577" y="306565"/>
                  </a:lnTo>
                  <a:lnTo>
                    <a:pt x="28510" y="279697"/>
                  </a:lnTo>
                  <a:lnTo>
                    <a:pt x="47752" y="256918"/>
                  </a:lnTo>
                  <a:lnTo>
                    <a:pt x="67604" y="248717"/>
                  </a:lnTo>
                  <a:lnTo>
                    <a:pt x="79450" y="246530"/>
                  </a:lnTo>
                  <a:lnTo>
                    <a:pt x="89686" y="248581"/>
                  </a:lnTo>
                  <a:lnTo>
                    <a:pt x="107299" y="260219"/>
                  </a:lnTo>
                  <a:lnTo>
                    <a:pt x="124779" y="286502"/>
                  </a:lnTo>
                  <a:lnTo>
                    <a:pt x="148506" y="347636"/>
                  </a:lnTo>
                  <a:lnTo>
                    <a:pt x="166311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10694" y="503050"/>
              <a:ext cx="157928" cy="178209"/>
            </a:xfrm>
            <a:custGeom>
              <a:avLst/>
              <a:gdLst/>
              <a:ahLst/>
              <a:cxnLst/>
              <a:rect l="0" t="0" r="0" b="0"/>
              <a:pathLst>
                <a:path w="157928" h="178209">
                  <a:moveTo>
                    <a:pt x="0" y="160245"/>
                  </a:moveTo>
                  <a:lnTo>
                    <a:pt x="58563" y="110747"/>
                  </a:lnTo>
                  <a:lnTo>
                    <a:pt x="118283" y="61958"/>
                  </a:lnTo>
                  <a:lnTo>
                    <a:pt x="132899" y="47931"/>
                  </a:lnTo>
                  <a:lnTo>
                    <a:pt x="136562" y="39746"/>
                  </a:lnTo>
                  <a:lnTo>
                    <a:pt x="137513" y="21292"/>
                  </a:lnTo>
                  <a:lnTo>
                    <a:pt x="133789" y="13797"/>
                  </a:lnTo>
                  <a:lnTo>
                    <a:pt x="120293" y="2350"/>
                  </a:lnTo>
                  <a:lnTo>
                    <a:pt x="111781" y="0"/>
                  </a:lnTo>
                  <a:lnTo>
                    <a:pt x="83033" y="2281"/>
                  </a:lnTo>
                  <a:lnTo>
                    <a:pt x="62640" y="7370"/>
                  </a:lnTo>
                  <a:lnTo>
                    <a:pt x="44997" y="19771"/>
                  </a:lnTo>
                  <a:lnTo>
                    <a:pt x="37017" y="27991"/>
                  </a:lnTo>
                  <a:lnTo>
                    <a:pt x="28150" y="49603"/>
                  </a:lnTo>
                  <a:lnTo>
                    <a:pt x="25379" y="73636"/>
                  </a:lnTo>
                  <a:lnTo>
                    <a:pt x="36126" y="128346"/>
                  </a:lnTo>
                  <a:lnTo>
                    <a:pt x="51518" y="154563"/>
                  </a:lnTo>
                  <a:lnTo>
                    <a:pt x="67351" y="166688"/>
                  </a:lnTo>
                  <a:lnTo>
                    <a:pt x="87255" y="174807"/>
                  </a:lnTo>
                  <a:lnTo>
                    <a:pt x="122430" y="178208"/>
                  </a:lnTo>
                  <a:lnTo>
                    <a:pt x="157927" y="170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92995" y="512634"/>
              <a:ext cx="157089" cy="214105"/>
            </a:xfrm>
            <a:custGeom>
              <a:avLst/>
              <a:gdLst/>
              <a:ahLst/>
              <a:cxnLst/>
              <a:rect l="0" t="0" r="0" b="0"/>
              <a:pathLst>
                <a:path w="157089" h="214105">
                  <a:moveTo>
                    <a:pt x="112538" y="34847"/>
                  </a:moveTo>
                  <a:lnTo>
                    <a:pt x="106949" y="18080"/>
                  </a:lnTo>
                  <a:lnTo>
                    <a:pt x="94846" y="6728"/>
                  </a:lnTo>
                  <a:lnTo>
                    <a:pt x="86706" y="2063"/>
                  </a:lnTo>
                  <a:lnTo>
                    <a:pt x="68302" y="0"/>
                  </a:lnTo>
                  <a:lnTo>
                    <a:pt x="27891" y="8207"/>
                  </a:lnTo>
                  <a:lnTo>
                    <a:pt x="19842" y="13577"/>
                  </a:lnTo>
                  <a:lnTo>
                    <a:pt x="7779" y="28904"/>
                  </a:lnTo>
                  <a:lnTo>
                    <a:pt x="0" y="62852"/>
                  </a:lnTo>
                  <a:lnTo>
                    <a:pt x="4419" y="82779"/>
                  </a:lnTo>
                  <a:lnTo>
                    <a:pt x="8874" y="91368"/>
                  </a:lnTo>
                  <a:lnTo>
                    <a:pt x="16522" y="97094"/>
                  </a:lnTo>
                  <a:lnTo>
                    <a:pt x="70027" y="112628"/>
                  </a:lnTo>
                  <a:lnTo>
                    <a:pt x="123014" y="129679"/>
                  </a:lnTo>
                  <a:lnTo>
                    <a:pt x="133560" y="133164"/>
                  </a:lnTo>
                  <a:lnTo>
                    <a:pt x="148398" y="146394"/>
                  </a:lnTo>
                  <a:lnTo>
                    <a:pt x="153992" y="154835"/>
                  </a:lnTo>
                  <a:lnTo>
                    <a:pt x="157088" y="173573"/>
                  </a:lnTo>
                  <a:lnTo>
                    <a:pt x="156276" y="183483"/>
                  </a:lnTo>
                  <a:lnTo>
                    <a:pt x="149135" y="200733"/>
                  </a:lnTo>
                  <a:lnTo>
                    <a:pt x="143955" y="208609"/>
                  </a:lnTo>
                  <a:lnTo>
                    <a:pt x="135822" y="212690"/>
                  </a:lnTo>
                  <a:lnTo>
                    <a:pt x="114308" y="214104"/>
                  </a:lnTo>
                  <a:lnTo>
                    <a:pt x="71944" y="205480"/>
                  </a:lnTo>
                  <a:lnTo>
                    <a:pt x="38839" y="1927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5229" y="556839"/>
              <a:ext cx="353031" cy="161509"/>
            </a:xfrm>
            <a:custGeom>
              <a:avLst/>
              <a:gdLst/>
              <a:ahLst/>
              <a:cxnLst/>
              <a:rect l="0" t="0" r="0" b="0"/>
              <a:pathLst>
                <a:path w="353031" h="161509">
                  <a:moveTo>
                    <a:pt x="5589" y="32756"/>
                  </a:moveTo>
                  <a:lnTo>
                    <a:pt x="0" y="49524"/>
                  </a:lnTo>
                  <a:lnTo>
                    <a:pt x="375" y="67115"/>
                  </a:lnTo>
                  <a:lnTo>
                    <a:pt x="4903" y="123632"/>
                  </a:lnTo>
                  <a:lnTo>
                    <a:pt x="6699" y="68892"/>
                  </a:lnTo>
                  <a:lnTo>
                    <a:pt x="11152" y="45307"/>
                  </a:lnTo>
                  <a:lnTo>
                    <a:pt x="16316" y="36444"/>
                  </a:lnTo>
                  <a:lnTo>
                    <a:pt x="31414" y="23477"/>
                  </a:lnTo>
                  <a:lnTo>
                    <a:pt x="39183" y="21891"/>
                  </a:lnTo>
                  <a:lnTo>
                    <a:pt x="46703" y="23173"/>
                  </a:lnTo>
                  <a:lnTo>
                    <a:pt x="54055" y="26367"/>
                  </a:lnTo>
                  <a:lnTo>
                    <a:pt x="65344" y="39276"/>
                  </a:lnTo>
                  <a:lnTo>
                    <a:pt x="82123" y="76158"/>
                  </a:lnTo>
                  <a:lnTo>
                    <a:pt x="85858" y="79238"/>
                  </a:lnTo>
                  <a:lnTo>
                    <a:pt x="89517" y="77782"/>
                  </a:lnTo>
                  <a:lnTo>
                    <a:pt x="96703" y="66806"/>
                  </a:lnTo>
                  <a:lnTo>
                    <a:pt x="113967" y="34283"/>
                  </a:lnTo>
                  <a:lnTo>
                    <a:pt x="119955" y="26755"/>
                  </a:lnTo>
                  <a:lnTo>
                    <a:pt x="127457" y="22906"/>
                  </a:lnTo>
                  <a:lnTo>
                    <a:pt x="145150" y="21750"/>
                  </a:lnTo>
                  <a:lnTo>
                    <a:pt x="153612" y="26588"/>
                  </a:lnTo>
                  <a:lnTo>
                    <a:pt x="169253" y="44443"/>
                  </a:lnTo>
                  <a:lnTo>
                    <a:pt x="185623" y="75214"/>
                  </a:lnTo>
                  <a:lnTo>
                    <a:pt x="196973" y="135891"/>
                  </a:lnTo>
                  <a:lnTo>
                    <a:pt x="199859" y="147137"/>
                  </a:lnTo>
                  <a:lnTo>
                    <a:pt x="202953" y="151124"/>
                  </a:lnTo>
                  <a:lnTo>
                    <a:pt x="206185" y="150273"/>
                  </a:lnTo>
                  <a:lnTo>
                    <a:pt x="212896" y="139968"/>
                  </a:lnTo>
                  <a:lnTo>
                    <a:pt x="225591" y="115606"/>
                  </a:lnTo>
                  <a:lnTo>
                    <a:pt x="250539" y="94219"/>
                  </a:lnTo>
                  <a:lnTo>
                    <a:pt x="313274" y="53200"/>
                  </a:lnTo>
                  <a:lnTo>
                    <a:pt x="323017" y="46385"/>
                  </a:lnTo>
                  <a:lnTo>
                    <a:pt x="328342" y="38333"/>
                  </a:lnTo>
                  <a:lnTo>
                    <a:pt x="331139" y="20027"/>
                  </a:lnTo>
                  <a:lnTo>
                    <a:pt x="327907" y="12572"/>
                  </a:lnTo>
                  <a:lnTo>
                    <a:pt x="314958" y="1169"/>
                  </a:lnTo>
                  <a:lnTo>
                    <a:pt x="306592" y="0"/>
                  </a:lnTo>
                  <a:lnTo>
                    <a:pt x="287937" y="4940"/>
                  </a:lnTo>
                  <a:lnTo>
                    <a:pt x="255770" y="27175"/>
                  </a:lnTo>
                  <a:lnTo>
                    <a:pt x="241173" y="40414"/>
                  </a:lnTo>
                  <a:lnTo>
                    <a:pt x="233126" y="60337"/>
                  </a:lnTo>
                  <a:lnTo>
                    <a:pt x="230719" y="83619"/>
                  </a:lnTo>
                  <a:lnTo>
                    <a:pt x="233549" y="105665"/>
                  </a:lnTo>
                  <a:lnTo>
                    <a:pt x="247308" y="137807"/>
                  </a:lnTo>
                  <a:lnTo>
                    <a:pt x="262758" y="152755"/>
                  </a:lnTo>
                  <a:lnTo>
                    <a:pt x="271792" y="158379"/>
                  </a:lnTo>
                  <a:lnTo>
                    <a:pt x="294307" y="161508"/>
                  </a:lnTo>
                  <a:lnTo>
                    <a:pt x="327052" y="156693"/>
                  </a:lnTo>
                  <a:lnTo>
                    <a:pt x="353030" y="148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00565" y="336911"/>
              <a:ext cx="20865" cy="379027"/>
            </a:xfrm>
            <a:custGeom>
              <a:avLst/>
              <a:gdLst/>
              <a:ahLst/>
              <a:cxnLst/>
              <a:rect l="0" t="0" r="0" b="0"/>
              <a:pathLst>
                <a:path w="20865" h="379027">
                  <a:moveTo>
                    <a:pt x="10336" y="0"/>
                  </a:moveTo>
                  <a:lnTo>
                    <a:pt x="3100" y="27557"/>
                  </a:lnTo>
                  <a:lnTo>
                    <a:pt x="458" y="86899"/>
                  </a:lnTo>
                  <a:lnTo>
                    <a:pt x="0" y="140782"/>
                  </a:lnTo>
                  <a:lnTo>
                    <a:pt x="2984" y="198081"/>
                  </a:lnTo>
                  <a:lnTo>
                    <a:pt x="11277" y="248984"/>
                  </a:lnTo>
                  <a:lnTo>
                    <a:pt x="18971" y="308105"/>
                  </a:lnTo>
                  <a:lnTo>
                    <a:pt x="20615" y="366452"/>
                  </a:lnTo>
                  <a:lnTo>
                    <a:pt x="20864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95129" y="357968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9065" y="152805"/>
                  </a:lnTo>
                  <a:lnTo>
                    <a:pt x="15684" y="200994"/>
                  </a:lnTo>
                  <a:lnTo>
                    <a:pt x="19465" y="250497"/>
                  </a:lnTo>
                  <a:lnTo>
                    <a:pt x="27978" y="311220"/>
                  </a:lnTo>
                  <a:lnTo>
                    <a:pt x="30873" y="358917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29799" y="618331"/>
              <a:ext cx="141452" cy="145370"/>
            </a:xfrm>
            <a:custGeom>
              <a:avLst/>
              <a:gdLst/>
              <a:ahLst/>
              <a:cxnLst/>
              <a:rect l="0" t="0" r="0" b="0"/>
              <a:pathLst>
                <a:path w="141452" h="145370">
                  <a:moveTo>
                    <a:pt x="49599" y="44964"/>
                  </a:moveTo>
                  <a:lnTo>
                    <a:pt x="66367" y="39375"/>
                  </a:lnTo>
                  <a:lnTo>
                    <a:pt x="77719" y="27272"/>
                  </a:lnTo>
                  <a:lnTo>
                    <a:pt x="82383" y="19131"/>
                  </a:lnTo>
                  <a:lnTo>
                    <a:pt x="81984" y="12534"/>
                  </a:lnTo>
                  <a:lnTo>
                    <a:pt x="78208" y="6966"/>
                  </a:lnTo>
                  <a:lnTo>
                    <a:pt x="72181" y="2085"/>
                  </a:lnTo>
                  <a:lnTo>
                    <a:pt x="64654" y="0"/>
                  </a:lnTo>
                  <a:lnTo>
                    <a:pt x="46932" y="803"/>
                  </a:lnTo>
                  <a:lnTo>
                    <a:pt x="30476" y="8179"/>
                  </a:lnTo>
                  <a:lnTo>
                    <a:pt x="22813" y="13422"/>
                  </a:lnTo>
                  <a:lnTo>
                    <a:pt x="11178" y="28606"/>
                  </a:lnTo>
                  <a:lnTo>
                    <a:pt x="3277" y="48222"/>
                  </a:lnTo>
                  <a:lnTo>
                    <a:pt x="0" y="84404"/>
                  </a:lnTo>
                  <a:lnTo>
                    <a:pt x="3378" y="106946"/>
                  </a:lnTo>
                  <a:lnTo>
                    <a:pt x="15019" y="125544"/>
                  </a:lnTo>
                  <a:lnTo>
                    <a:pt x="23036" y="133779"/>
                  </a:lnTo>
                  <a:lnTo>
                    <a:pt x="44422" y="142929"/>
                  </a:lnTo>
                  <a:lnTo>
                    <a:pt x="56677" y="145369"/>
                  </a:lnTo>
                  <a:lnTo>
                    <a:pt x="79651" y="141841"/>
                  </a:lnTo>
                  <a:lnTo>
                    <a:pt x="109196" y="126701"/>
                  </a:lnTo>
                  <a:lnTo>
                    <a:pt x="124050" y="112877"/>
                  </a:lnTo>
                  <a:lnTo>
                    <a:pt x="134551" y="95035"/>
                  </a:lnTo>
                  <a:lnTo>
                    <a:pt x="141451" y="59670"/>
                  </a:lnTo>
                  <a:lnTo>
                    <a:pt x="136826" y="36292"/>
                  </a:lnTo>
                  <a:lnTo>
                    <a:pt x="132317" y="25145"/>
                  </a:lnTo>
                  <a:lnTo>
                    <a:pt x="124631" y="18883"/>
                  </a:lnTo>
                  <a:lnTo>
                    <a:pt x="81185" y="133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21114" y="415441"/>
              <a:ext cx="110969" cy="332083"/>
            </a:xfrm>
            <a:custGeom>
              <a:avLst/>
              <a:gdLst/>
              <a:ahLst/>
              <a:cxnLst/>
              <a:rect l="0" t="0" r="0" b="0"/>
              <a:pathLst>
                <a:path w="110969" h="332083">
                  <a:moveTo>
                    <a:pt x="37269" y="332082"/>
                  </a:moveTo>
                  <a:lnTo>
                    <a:pt x="34149" y="289390"/>
                  </a:lnTo>
                  <a:lnTo>
                    <a:pt x="28204" y="236561"/>
                  </a:lnTo>
                  <a:lnTo>
                    <a:pt x="18624" y="178206"/>
                  </a:lnTo>
                  <a:lnTo>
                    <a:pt x="8586" y="121619"/>
                  </a:lnTo>
                  <a:lnTo>
                    <a:pt x="0" y="59741"/>
                  </a:lnTo>
                  <a:lnTo>
                    <a:pt x="2378" y="37906"/>
                  </a:lnTo>
                  <a:lnTo>
                    <a:pt x="10453" y="19623"/>
                  </a:lnTo>
                  <a:lnTo>
                    <a:pt x="15882" y="11472"/>
                  </a:lnTo>
                  <a:lnTo>
                    <a:pt x="24181" y="6038"/>
                  </a:lnTo>
                  <a:lnTo>
                    <a:pt x="45880" y="0"/>
                  </a:lnTo>
                  <a:lnTo>
                    <a:pt x="78815" y="2190"/>
                  </a:lnTo>
                  <a:lnTo>
                    <a:pt x="110968" y="162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05741" y="568538"/>
              <a:ext cx="94757" cy="8384"/>
            </a:xfrm>
            <a:custGeom>
              <a:avLst/>
              <a:gdLst/>
              <a:ahLst/>
              <a:cxnLst/>
              <a:rect l="0" t="0" r="0" b="0"/>
              <a:pathLst>
                <a:path w="94757" h="8384">
                  <a:moveTo>
                    <a:pt x="94756" y="0"/>
                  </a:moveTo>
                  <a:lnTo>
                    <a:pt x="57278" y="8334"/>
                  </a:lnTo>
                  <a:lnTo>
                    <a:pt x="34815" y="8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82450" y="294797"/>
              <a:ext cx="28659" cy="494841"/>
            </a:xfrm>
            <a:custGeom>
              <a:avLst/>
              <a:gdLst/>
              <a:ahLst/>
              <a:cxnLst/>
              <a:rect l="0" t="0" r="0" b="0"/>
              <a:pathLst>
                <a:path w="28659" h="494841">
                  <a:moveTo>
                    <a:pt x="18130" y="0"/>
                  </a:moveTo>
                  <a:lnTo>
                    <a:pt x="6951" y="11179"/>
                  </a:lnTo>
                  <a:lnTo>
                    <a:pt x="0" y="51666"/>
                  </a:lnTo>
                  <a:lnTo>
                    <a:pt x="4887" y="106522"/>
                  </a:lnTo>
                  <a:lnTo>
                    <a:pt x="7967" y="157904"/>
                  </a:lnTo>
                  <a:lnTo>
                    <a:pt x="15776" y="214725"/>
                  </a:lnTo>
                  <a:lnTo>
                    <a:pt x="17432" y="267563"/>
                  </a:lnTo>
                  <a:lnTo>
                    <a:pt x="21043" y="324553"/>
                  </a:lnTo>
                  <a:lnTo>
                    <a:pt x="26402" y="378484"/>
                  </a:lnTo>
                  <a:lnTo>
                    <a:pt x="27990" y="428389"/>
                  </a:lnTo>
                  <a:lnTo>
                    <a:pt x="28460" y="466572"/>
                  </a:lnTo>
                  <a:lnTo>
                    <a:pt x="28658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84766" y="526424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62482" y="0"/>
                  </a:lnTo>
                  <a:lnTo>
                    <a:pt x="102765" y="8334"/>
                  </a:lnTo>
                  <a:lnTo>
                    <a:pt x="43046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921333" y="273740"/>
            <a:ext cx="5417238" cy="589597"/>
            <a:chOff x="2921333" y="273740"/>
            <a:chExt cx="5417238" cy="589597"/>
          </a:xfrm>
        </p:grpSpPr>
        <p:sp>
          <p:nvSpPr>
            <p:cNvPr id="16" name="Freeform 15"/>
            <p:cNvSpPr/>
            <p:nvPr/>
          </p:nvSpPr>
          <p:spPr>
            <a:xfrm>
              <a:off x="2921333" y="273740"/>
              <a:ext cx="163517" cy="484312"/>
            </a:xfrm>
            <a:custGeom>
              <a:avLst/>
              <a:gdLst/>
              <a:ahLst/>
              <a:cxnLst/>
              <a:rect l="0" t="0" r="0" b="0"/>
              <a:pathLst>
                <a:path w="163517" h="484312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4" y="130197"/>
                  </a:lnTo>
                  <a:lnTo>
                    <a:pt x="6698" y="187242"/>
                  </a:lnTo>
                  <a:lnTo>
                    <a:pt x="12807" y="236544"/>
                  </a:lnTo>
                  <a:lnTo>
                    <a:pt x="16306" y="287026"/>
                  </a:lnTo>
                  <a:lnTo>
                    <a:pt x="24256" y="346599"/>
                  </a:lnTo>
                  <a:lnTo>
                    <a:pt x="26174" y="403427"/>
                  </a:lnTo>
                  <a:lnTo>
                    <a:pt x="25383" y="451523"/>
                  </a:lnTo>
                  <a:lnTo>
                    <a:pt x="23464" y="451924"/>
                  </a:lnTo>
                  <a:lnTo>
                    <a:pt x="21015" y="448682"/>
                  </a:lnTo>
                  <a:lnTo>
                    <a:pt x="17569" y="416173"/>
                  </a:lnTo>
                  <a:lnTo>
                    <a:pt x="24810" y="362361"/>
                  </a:lnTo>
                  <a:lnTo>
                    <a:pt x="30899" y="338864"/>
                  </a:lnTo>
                  <a:lnTo>
                    <a:pt x="36500" y="330025"/>
                  </a:lnTo>
                  <a:lnTo>
                    <a:pt x="52083" y="317084"/>
                  </a:lnTo>
                  <a:lnTo>
                    <a:pt x="61151" y="314335"/>
                  </a:lnTo>
                  <a:lnTo>
                    <a:pt x="80586" y="314400"/>
                  </a:lnTo>
                  <a:lnTo>
                    <a:pt x="97802" y="321447"/>
                  </a:lnTo>
                  <a:lnTo>
                    <a:pt x="113253" y="333549"/>
                  </a:lnTo>
                  <a:lnTo>
                    <a:pt x="133936" y="360092"/>
                  </a:lnTo>
                  <a:lnTo>
                    <a:pt x="155837" y="410891"/>
                  </a:lnTo>
                  <a:lnTo>
                    <a:pt x="162505" y="465385"/>
                  </a:lnTo>
                  <a:lnTo>
                    <a:pt x="163516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95378" y="541965"/>
              <a:ext cx="168457" cy="209280"/>
            </a:xfrm>
            <a:custGeom>
              <a:avLst/>
              <a:gdLst/>
              <a:ahLst/>
              <a:cxnLst/>
              <a:rect l="0" t="0" r="0" b="0"/>
              <a:pathLst>
                <a:path w="168457" h="209280">
                  <a:moveTo>
                    <a:pt x="0" y="173972"/>
                  </a:moveTo>
                  <a:lnTo>
                    <a:pt x="9575" y="149926"/>
                  </a:lnTo>
                  <a:lnTo>
                    <a:pt x="20243" y="135599"/>
                  </a:lnTo>
                  <a:lnTo>
                    <a:pt x="44992" y="119969"/>
                  </a:lnTo>
                  <a:lnTo>
                    <a:pt x="92016" y="97436"/>
                  </a:lnTo>
                  <a:lnTo>
                    <a:pt x="122291" y="71637"/>
                  </a:lnTo>
                  <a:lnTo>
                    <a:pt x="125981" y="62465"/>
                  </a:lnTo>
                  <a:lnTo>
                    <a:pt x="126961" y="39795"/>
                  </a:lnTo>
                  <a:lnTo>
                    <a:pt x="120378" y="20362"/>
                  </a:lnTo>
                  <a:lnTo>
                    <a:pt x="115347" y="11904"/>
                  </a:lnTo>
                  <a:lnTo>
                    <a:pt x="107314" y="6265"/>
                  </a:lnTo>
                  <a:lnTo>
                    <a:pt x="85909" y="0"/>
                  </a:lnTo>
                  <a:lnTo>
                    <a:pt x="63918" y="3455"/>
                  </a:lnTo>
                  <a:lnTo>
                    <a:pt x="53140" y="7651"/>
                  </a:lnTo>
                  <a:lnTo>
                    <a:pt x="38046" y="21673"/>
                  </a:lnTo>
                  <a:lnTo>
                    <a:pt x="32383" y="30326"/>
                  </a:lnTo>
                  <a:lnTo>
                    <a:pt x="24413" y="64860"/>
                  </a:lnTo>
                  <a:lnTo>
                    <a:pt x="22889" y="117281"/>
                  </a:lnTo>
                  <a:lnTo>
                    <a:pt x="30828" y="151716"/>
                  </a:lnTo>
                  <a:lnTo>
                    <a:pt x="41387" y="173439"/>
                  </a:lnTo>
                  <a:lnTo>
                    <a:pt x="60118" y="188553"/>
                  </a:lnTo>
                  <a:lnTo>
                    <a:pt x="104682" y="207788"/>
                  </a:lnTo>
                  <a:lnTo>
                    <a:pt x="126074" y="209279"/>
                  </a:lnTo>
                  <a:lnTo>
                    <a:pt x="168456" y="2055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84932" y="315854"/>
              <a:ext cx="178986" cy="449630"/>
            </a:xfrm>
            <a:custGeom>
              <a:avLst/>
              <a:gdLst/>
              <a:ahLst/>
              <a:cxnLst/>
              <a:rect l="0" t="0" r="0" b="0"/>
              <a:pathLst>
                <a:path w="178986" h="449630">
                  <a:moveTo>
                    <a:pt x="0" y="0"/>
                  </a:moveTo>
                  <a:lnTo>
                    <a:pt x="7236" y="27557"/>
                  </a:lnTo>
                  <a:lnTo>
                    <a:pt x="12998" y="86899"/>
                  </a:lnTo>
                  <a:lnTo>
                    <a:pt x="21789" y="140782"/>
                  </a:lnTo>
                  <a:lnTo>
                    <a:pt x="27231" y="181893"/>
                  </a:lnTo>
                  <a:lnTo>
                    <a:pt x="29650" y="227461"/>
                  </a:lnTo>
                  <a:lnTo>
                    <a:pt x="36602" y="287975"/>
                  </a:lnTo>
                  <a:lnTo>
                    <a:pt x="40481" y="348539"/>
                  </a:lnTo>
                  <a:lnTo>
                    <a:pt x="47219" y="399759"/>
                  </a:lnTo>
                  <a:lnTo>
                    <a:pt x="45447" y="444571"/>
                  </a:lnTo>
                  <a:lnTo>
                    <a:pt x="44336" y="449629"/>
                  </a:lnTo>
                  <a:lnTo>
                    <a:pt x="43595" y="448322"/>
                  </a:lnTo>
                  <a:lnTo>
                    <a:pt x="42309" y="391834"/>
                  </a:lnTo>
                  <a:lnTo>
                    <a:pt x="44512" y="344867"/>
                  </a:lnTo>
                  <a:lnTo>
                    <a:pt x="53318" y="319391"/>
                  </a:lnTo>
                  <a:lnTo>
                    <a:pt x="68151" y="302609"/>
                  </a:lnTo>
                  <a:lnTo>
                    <a:pt x="77019" y="296496"/>
                  </a:lnTo>
                  <a:lnTo>
                    <a:pt x="96232" y="292823"/>
                  </a:lnTo>
                  <a:lnTo>
                    <a:pt x="106269" y="293482"/>
                  </a:lnTo>
                  <a:lnTo>
                    <a:pt x="123660" y="300452"/>
                  </a:lnTo>
                  <a:lnTo>
                    <a:pt x="131573" y="305587"/>
                  </a:lnTo>
                  <a:lnTo>
                    <a:pt x="143485" y="320650"/>
                  </a:lnTo>
                  <a:lnTo>
                    <a:pt x="168112" y="382567"/>
                  </a:lnTo>
                  <a:lnTo>
                    <a:pt x="178985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98423" y="597351"/>
              <a:ext cx="131092" cy="163729"/>
            </a:xfrm>
            <a:custGeom>
              <a:avLst/>
              <a:gdLst/>
              <a:ahLst/>
              <a:cxnLst/>
              <a:rect l="0" t="0" r="0" b="0"/>
              <a:pathLst>
                <a:path w="131092" h="163729">
                  <a:moveTo>
                    <a:pt x="91836" y="13301"/>
                  </a:moveTo>
                  <a:lnTo>
                    <a:pt x="80657" y="2123"/>
                  </a:lnTo>
                  <a:lnTo>
                    <a:pt x="72685" y="0"/>
                  </a:lnTo>
                  <a:lnTo>
                    <a:pt x="51349" y="761"/>
                  </a:lnTo>
                  <a:lnTo>
                    <a:pt x="32507" y="8118"/>
                  </a:lnTo>
                  <a:lnTo>
                    <a:pt x="24207" y="13355"/>
                  </a:lnTo>
                  <a:lnTo>
                    <a:pt x="11866" y="31653"/>
                  </a:lnTo>
                  <a:lnTo>
                    <a:pt x="3651" y="55383"/>
                  </a:lnTo>
                  <a:lnTo>
                    <a:pt x="0" y="81527"/>
                  </a:lnTo>
                  <a:lnTo>
                    <a:pt x="4616" y="105625"/>
                  </a:lnTo>
                  <a:lnTo>
                    <a:pt x="20369" y="135803"/>
                  </a:lnTo>
                  <a:lnTo>
                    <a:pt x="34337" y="150805"/>
                  </a:lnTo>
                  <a:lnTo>
                    <a:pt x="52243" y="161372"/>
                  </a:lnTo>
                  <a:lnTo>
                    <a:pt x="71899" y="163728"/>
                  </a:lnTo>
                  <a:lnTo>
                    <a:pt x="91164" y="159707"/>
                  </a:lnTo>
                  <a:lnTo>
                    <a:pt x="107525" y="150120"/>
                  </a:lnTo>
                  <a:lnTo>
                    <a:pt x="119476" y="134941"/>
                  </a:lnTo>
                  <a:lnTo>
                    <a:pt x="127517" y="115327"/>
                  </a:lnTo>
                  <a:lnTo>
                    <a:pt x="131091" y="91011"/>
                  </a:lnTo>
                  <a:lnTo>
                    <a:pt x="126440" y="67726"/>
                  </a:lnTo>
                  <a:lnTo>
                    <a:pt x="110667" y="38006"/>
                  </a:lnTo>
                  <a:lnTo>
                    <a:pt x="97866" y="24281"/>
                  </a:lnTo>
                  <a:lnTo>
                    <a:pt x="70779" y="13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95977" y="410611"/>
              <a:ext cx="20625" cy="336913"/>
            </a:xfrm>
            <a:custGeom>
              <a:avLst/>
              <a:gdLst/>
              <a:ahLst/>
              <a:cxnLst/>
              <a:rect l="0" t="0" r="0" b="0"/>
              <a:pathLst>
                <a:path w="20625" h="336913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5284" y="156280"/>
                  </a:lnTo>
                  <a:lnTo>
                    <a:pt x="8670" y="207612"/>
                  </a:lnTo>
                  <a:lnTo>
                    <a:pt x="9673" y="259866"/>
                  </a:lnTo>
                  <a:lnTo>
                    <a:pt x="17247" y="316840"/>
                  </a:lnTo>
                  <a:lnTo>
                    <a:pt x="2062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00787" y="536953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0187" y="3119"/>
                  </a:lnTo>
                  <a:lnTo>
                    <a:pt x="95583" y="8333"/>
                  </a:lnTo>
                  <a:lnTo>
                    <a:pt x="4547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06155" y="421139"/>
              <a:ext cx="172249" cy="396718"/>
            </a:xfrm>
            <a:custGeom>
              <a:avLst/>
              <a:gdLst/>
              <a:ahLst/>
              <a:cxnLst/>
              <a:rect l="0" t="0" r="0" b="0"/>
              <a:pathLst>
                <a:path w="172249" h="396718">
                  <a:moveTo>
                    <a:pt x="0" y="0"/>
                  </a:moveTo>
                  <a:lnTo>
                    <a:pt x="5589" y="58617"/>
                  </a:lnTo>
                  <a:lnTo>
                    <a:pt x="10723" y="121197"/>
                  </a:lnTo>
                  <a:lnTo>
                    <a:pt x="17475" y="173691"/>
                  </a:lnTo>
                  <a:lnTo>
                    <a:pt x="19996" y="232008"/>
                  </a:lnTo>
                  <a:lnTo>
                    <a:pt x="21912" y="284513"/>
                  </a:lnTo>
                  <a:lnTo>
                    <a:pt x="29328" y="338000"/>
                  </a:lnTo>
                  <a:lnTo>
                    <a:pt x="31288" y="396717"/>
                  </a:lnTo>
                  <a:lnTo>
                    <a:pt x="31546" y="345423"/>
                  </a:lnTo>
                  <a:lnTo>
                    <a:pt x="41153" y="289244"/>
                  </a:lnTo>
                  <a:lnTo>
                    <a:pt x="51826" y="265424"/>
                  </a:lnTo>
                  <a:lnTo>
                    <a:pt x="60287" y="257668"/>
                  </a:lnTo>
                  <a:lnTo>
                    <a:pt x="82166" y="249050"/>
                  </a:lnTo>
                  <a:lnTo>
                    <a:pt x="92212" y="249092"/>
                  </a:lnTo>
                  <a:lnTo>
                    <a:pt x="109614" y="255377"/>
                  </a:lnTo>
                  <a:lnTo>
                    <a:pt x="138153" y="272069"/>
                  </a:lnTo>
                  <a:lnTo>
                    <a:pt x="152259" y="288206"/>
                  </a:lnTo>
                  <a:lnTo>
                    <a:pt x="170846" y="327161"/>
                  </a:lnTo>
                  <a:lnTo>
                    <a:pt x="172248" y="350906"/>
                  </a:lnTo>
                  <a:lnTo>
                    <a:pt x="170984" y="363789"/>
                  </a:lnTo>
                  <a:lnTo>
                    <a:pt x="166632" y="373547"/>
                  </a:lnTo>
                  <a:lnTo>
                    <a:pt x="152437" y="387510"/>
                  </a:lnTo>
                  <a:lnTo>
                    <a:pt x="128191" y="391375"/>
                  </a:lnTo>
                  <a:lnTo>
                    <a:pt x="70555" y="384325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91045" y="579067"/>
              <a:ext cx="78323" cy="160344"/>
            </a:xfrm>
            <a:custGeom>
              <a:avLst/>
              <a:gdLst/>
              <a:ahLst/>
              <a:cxnLst/>
              <a:rect l="0" t="0" r="0" b="0"/>
              <a:pathLst>
                <a:path w="78323" h="160344">
                  <a:moveTo>
                    <a:pt x="15152" y="73699"/>
                  </a:moveTo>
                  <a:lnTo>
                    <a:pt x="18271" y="116391"/>
                  </a:lnTo>
                  <a:lnTo>
                    <a:pt x="29806" y="158041"/>
                  </a:lnTo>
                  <a:lnTo>
                    <a:pt x="29600" y="160343"/>
                  </a:lnTo>
                  <a:lnTo>
                    <a:pt x="23133" y="150422"/>
                  </a:lnTo>
                  <a:lnTo>
                    <a:pt x="4750" y="95963"/>
                  </a:lnTo>
                  <a:lnTo>
                    <a:pt x="0" y="73066"/>
                  </a:lnTo>
                  <a:lnTo>
                    <a:pt x="1789" y="47292"/>
                  </a:lnTo>
                  <a:lnTo>
                    <a:pt x="9602" y="26478"/>
                  </a:lnTo>
                  <a:lnTo>
                    <a:pt x="14962" y="17652"/>
                  </a:lnTo>
                  <a:lnTo>
                    <a:pt x="23214" y="11768"/>
                  </a:lnTo>
                  <a:lnTo>
                    <a:pt x="60721" y="2324"/>
                  </a:lnTo>
                  <a:lnTo>
                    <a:pt x="783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32538" y="599119"/>
              <a:ext cx="107782" cy="179990"/>
            </a:xfrm>
            <a:custGeom>
              <a:avLst/>
              <a:gdLst/>
              <a:ahLst/>
              <a:cxnLst/>
              <a:rect l="0" t="0" r="0" b="0"/>
              <a:pathLst>
                <a:path w="107782" h="179990">
                  <a:moveTo>
                    <a:pt x="0" y="43119"/>
                  </a:moveTo>
                  <a:lnTo>
                    <a:pt x="5590" y="59886"/>
                  </a:lnTo>
                  <a:lnTo>
                    <a:pt x="17692" y="71238"/>
                  </a:lnTo>
                  <a:lnTo>
                    <a:pt x="25833" y="75903"/>
                  </a:lnTo>
                  <a:lnTo>
                    <a:pt x="44237" y="77967"/>
                  </a:lnTo>
                  <a:lnTo>
                    <a:pt x="84648" y="69760"/>
                  </a:lnTo>
                  <a:lnTo>
                    <a:pt x="92697" y="64389"/>
                  </a:lnTo>
                  <a:lnTo>
                    <a:pt x="104760" y="49063"/>
                  </a:lnTo>
                  <a:lnTo>
                    <a:pt x="107781" y="30553"/>
                  </a:lnTo>
                  <a:lnTo>
                    <a:pt x="106950" y="20704"/>
                  </a:lnTo>
                  <a:lnTo>
                    <a:pt x="101716" y="12967"/>
                  </a:lnTo>
                  <a:lnTo>
                    <a:pt x="83422" y="1252"/>
                  </a:lnTo>
                  <a:lnTo>
                    <a:pt x="73162" y="0"/>
                  </a:lnTo>
                  <a:lnTo>
                    <a:pt x="52404" y="4848"/>
                  </a:lnTo>
                  <a:lnTo>
                    <a:pt x="26576" y="20731"/>
                  </a:lnTo>
                  <a:lnTo>
                    <a:pt x="14541" y="36678"/>
                  </a:lnTo>
                  <a:lnTo>
                    <a:pt x="6463" y="56634"/>
                  </a:lnTo>
                  <a:lnTo>
                    <a:pt x="3085" y="93007"/>
                  </a:lnTo>
                  <a:lnTo>
                    <a:pt x="10143" y="126531"/>
                  </a:lnTo>
                  <a:lnTo>
                    <a:pt x="20496" y="148041"/>
                  </a:lnTo>
                  <a:lnTo>
                    <a:pt x="36016" y="163061"/>
                  </a:lnTo>
                  <a:lnTo>
                    <a:pt x="54612" y="172465"/>
                  </a:lnTo>
                  <a:lnTo>
                    <a:pt x="94757" y="1799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82880" y="615075"/>
              <a:ext cx="197100" cy="155714"/>
            </a:xfrm>
            <a:custGeom>
              <a:avLst/>
              <a:gdLst/>
              <a:ahLst/>
              <a:cxnLst/>
              <a:rect l="0" t="0" r="0" b="0"/>
              <a:pathLst>
                <a:path w="197100" h="155714">
                  <a:moveTo>
                    <a:pt x="102343" y="111391"/>
                  </a:moveTo>
                  <a:lnTo>
                    <a:pt x="110676" y="73913"/>
                  </a:lnTo>
                  <a:lnTo>
                    <a:pt x="111408" y="61839"/>
                  </a:lnTo>
                  <a:lnTo>
                    <a:pt x="105982" y="42185"/>
                  </a:lnTo>
                  <a:lnTo>
                    <a:pt x="83434" y="10503"/>
                  </a:lnTo>
                  <a:lnTo>
                    <a:pt x="63913" y="2211"/>
                  </a:lnTo>
                  <a:lnTo>
                    <a:pt x="52156" y="0"/>
                  </a:lnTo>
                  <a:lnTo>
                    <a:pt x="41979" y="2035"/>
                  </a:lnTo>
                  <a:lnTo>
                    <a:pt x="24431" y="13655"/>
                  </a:lnTo>
                  <a:lnTo>
                    <a:pt x="6988" y="39928"/>
                  </a:lnTo>
                  <a:lnTo>
                    <a:pt x="0" y="75529"/>
                  </a:lnTo>
                  <a:lnTo>
                    <a:pt x="3518" y="110124"/>
                  </a:lnTo>
                  <a:lnTo>
                    <a:pt x="12018" y="128765"/>
                  </a:lnTo>
                  <a:lnTo>
                    <a:pt x="17559" y="137012"/>
                  </a:lnTo>
                  <a:lnTo>
                    <a:pt x="24763" y="141340"/>
                  </a:lnTo>
                  <a:lnTo>
                    <a:pt x="42127" y="143029"/>
                  </a:lnTo>
                  <a:lnTo>
                    <a:pt x="50500" y="139502"/>
                  </a:lnTo>
                  <a:lnTo>
                    <a:pt x="66043" y="126224"/>
                  </a:lnTo>
                  <a:lnTo>
                    <a:pt x="82359" y="99018"/>
                  </a:lnTo>
                  <a:lnTo>
                    <a:pt x="86680" y="96124"/>
                  </a:lnTo>
                  <a:lnTo>
                    <a:pt x="90731" y="97703"/>
                  </a:lnTo>
                  <a:lnTo>
                    <a:pt x="127348" y="133095"/>
                  </a:lnTo>
                  <a:lnTo>
                    <a:pt x="166294" y="155062"/>
                  </a:lnTo>
                  <a:lnTo>
                    <a:pt x="174222" y="155713"/>
                  </a:lnTo>
                  <a:lnTo>
                    <a:pt x="180678" y="153807"/>
                  </a:lnTo>
                  <a:lnTo>
                    <a:pt x="197099" y="1429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30414" y="440674"/>
              <a:ext cx="133794" cy="359551"/>
            </a:xfrm>
            <a:custGeom>
              <a:avLst/>
              <a:gdLst/>
              <a:ahLst/>
              <a:cxnLst/>
              <a:rect l="0" t="0" r="0" b="0"/>
              <a:pathLst>
                <a:path w="133794" h="359551">
                  <a:moveTo>
                    <a:pt x="81151" y="275263"/>
                  </a:moveTo>
                  <a:lnTo>
                    <a:pt x="92329" y="264085"/>
                  </a:lnTo>
                  <a:lnTo>
                    <a:pt x="97817" y="246119"/>
                  </a:lnTo>
                  <a:lnTo>
                    <a:pt x="99280" y="234777"/>
                  </a:lnTo>
                  <a:lnTo>
                    <a:pt x="95577" y="227215"/>
                  </a:lnTo>
                  <a:lnTo>
                    <a:pt x="88428" y="222174"/>
                  </a:lnTo>
                  <a:lnTo>
                    <a:pt x="78984" y="218814"/>
                  </a:lnTo>
                  <a:lnTo>
                    <a:pt x="59131" y="218199"/>
                  </a:lnTo>
                  <a:lnTo>
                    <a:pt x="39778" y="222995"/>
                  </a:lnTo>
                  <a:lnTo>
                    <a:pt x="23378" y="232926"/>
                  </a:lnTo>
                  <a:lnTo>
                    <a:pt x="11410" y="248258"/>
                  </a:lnTo>
                  <a:lnTo>
                    <a:pt x="3361" y="267940"/>
                  </a:lnTo>
                  <a:lnTo>
                    <a:pt x="0" y="304159"/>
                  </a:lnTo>
                  <a:lnTo>
                    <a:pt x="3360" y="326710"/>
                  </a:lnTo>
                  <a:lnTo>
                    <a:pt x="11871" y="345312"/>
                  </a:lnTo>
                  <a:lnTo>
                    <a:pt x="17417" y="353548"/>
                  </a:lnTo>
                  <a:lnTo>
                    <a:pt x="25793" y="357869"/>
                  </a:lnTo>
                  <a:lnTo>
                    <a:pt x="47579" y="359550"/>
                  </a:lnTo>
                  <a:lnTo>
                    <a:pt x="57600" y="356021"/>
                  </a:lnTo>
                  <a:lnTo>
                    <a:pt x="74973" y="342741"/>
                  </a:lnTo>
                  <a:lnTo>
                    <a:pt x="92318" y="315534"/>
                  </a:lnTo>
                  <a:lnTo>
                    <a:pt x="107490" y="256918"/>
                  </a:lnTo>
                  <a:lnTo>
                    <a:pt x="111181" y="198078"/>
                  </a:lnTo>
                  <a:lnTo>
                    <a:pt x="112045" y="152831"/>
                  </a:lnTo>
                  <a:lnTo>
                    <a:pt x="112531" y="92498"/>
                  </a:lnTo>
                  <a:lnTo>
                    <a:pt x="104290" y="29285"/>
                  </a:lnTo>
                  <a:lnTo>
                    <a:pt x="98064" y="4503"/>
                  </a:lnTo>
                  <a:lnTo>
                    <a:pt x="93596" y="0"/>
                  </a:lnTo>
                  <a:lnTo>
                    <a:pt x="88278" y="507"/>
                  </a:lnTo>
                  <a:lnTo>
                    <a:pt x="82392" y="4355"/>
                  </a:lnTo>
                  <a:lnTo>
                    <a:pt x="79639" y="12770"/>
                  </a:lnTo>
                  <a:lnTo>
                    <a:pt x="83625" y="68302"/>
                  </a:lnTo>
                  <a:lnTo>
                    <a:pt x="92412" y="121525"/>
                  </a:lnTo>
                  <a:lnTo>
                    <a:pt x="99305" y="175509"/>
                  </a:lnTo>
                  <a:lnTo>
                    <a:pt x="107223" y="235672"/>
                  </a:lnTo>
                  <a:lnTo>
                    <a:pt x="123463" y="295266"/>
                  </a:lnTo>
                  <a:lnTo>
                    <a:pt x="133793" y="3279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29975" y="408716"/>
              <a:ext cx="134316" cy="370393"/>
            </a:xfrm>
            <a:custGeom>
              <a:avLst/>
              <a:gdLst/>
              <a:ahLst/>
              <a:cxnLst/>
              <a:rect l="0" t="0" r="0" b="0"/>
              <a:pathLst>
                <a:path w="134316" h="370393">
                  <a:moveTo>
                    <a:pt x="60615" y="370392"/>
                  </a:moveTo>
                  <a:lnTo>
                    <a:pt x="45961" y="315251"/>
                  </a:lnTo>
                  <a:lnTo>
                    <a:pt x="32418" y="257118"/>
                  </a:lnTo>
                  <a:lnTo>
                    <a:pt x="21975" y="207628"/>
                  </a:lnTo>
                  <a:lnTo>
                    <a:pt x="11472" y="155920"/>
                  </a:lnTo>
                  <a:lnTo>
                    <a:pt x="2120" y="103554"/>
                  </a:lnTo>
                  <a:lnTo>
                    <a:pt x="0" y="53333"/>
                  </a:lnTo>
                  <a:lnTo>
                    <a:pt x="3649" y="27096"/>
                  </a:lnTo>
                  <a:lnTo>
                    <a:pt x="8600" y="17526"/>
                  </a:lnTo>
                  <a:lnTo>
                    <a:pt x="23459" y="3773"/>
                  </a:lnTo>
                  <a:lnTo>
                    <a:pt x="48001" y="0"/>
                  </a:lnTo>
                  <a:lnTo>
                    <a:pt x="76066" y="3392"/>
                  </a:lnTo>
                  <a:lnTo>
                    <a:pt x="116440" y="21515"/>
                  </a:lnTo>
                  <a:lnTo>
                    <a:pt x="134315" y="334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95834" y="610652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82379" y="23720"/>
                  </a:lnTo>
                  <a:lnTo>
                    <a:pt x="26128" y="3367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95875" y="663295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89" y="62092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95875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01160" y="431668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2998" y="156331"/>
                  </a:lnTo>
                  <a:lnTo>
                    <a:pt x="18669" y="210097"/>
                  </a:lnTo>
                  <a:lnTo>
                    <a:pt x="23469" y="263072"/>
                  </a:lnTo>
                  <a:lnTo>
                    <a:pt x="29181" y="306455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89851" y="431668"/>
              <a:ext cx="27124" cy="368498"/>
            </a:xfrm>
            <a:custGeom>
              <a:avLst/>
              <a:gdLst/>
              <a:ahLst/>
              <a:cxnLst/>
              <a:rect l="0" t="0" r="0" b="0"/>
              <a:pathLst>
                <a:path w="27124" h="368498">
                  <a:moveTo>
                    <a:pt x="6066" y="0"/>
                  </a:moveTo>
                  <a:lnTo>
                    <a:pt x="0" y="42027"/>
                  </a:lnTo>
                  <a:lnTo>
                    <a:pt x="3749" y="90961"/>
                  </a:lnTo>
                  <a:lnTo>
                    <a:pt x="6549" y="145884"/>
                  </a:lnTo>
                  <a:lnTo>
                    <a:pt x="14264" y="203902"/>
                  </a:lnTo>
                  <a:lnTo>
                    <a:pt x="16134" y="265405"/>
                  </a:lnTo>
                  <a:lnTo>
                    <a:pt x="17673" y="321444"/>
                  </a:lnTo>
                  <a:lnTo>
                    <a:pt x="27123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59088" y="609985"/>
              <a:ext cx="157928" cy="203990"/>
            </a:xfrm>
            <a:custGeom>
              <a:avLst/>
              <a:gdLst/>
              <a:ahLst/>
              <a:cxnLst/>
              <a:rect l="0" t="0" r="0" b="0"/>
              <a:pathLst>
                <a:path w="157928" h="203990">
                  <a:moveTo>
                    <a:pt x="0" y="116481"/>
                  </a:moveTo>
                  <a:lnTo>
                    <a:pt x="61110" y="98523"/>
                  </a:lnTo>
                  <a:lnTo>
                    <a:pt x="92976" y="87113"/>
                  </a:lnTo>
                  <a:lnTo>
                    <a:pt x="109953" y="75743"/>
                  </a:lnTo>
                  <a:lnTo>
                    <a:pt x="122177" y="59770"/>
                  </a:lnTo>
                  <a:lnTo>
                    <a:pt x="127075" y="50598"/>
                  </a:lnTo>
                  <a:lnTo>
                    <a:pt x="128000" y="42143"/>
                  </a:lnTo>
                  <a:lnTo>
                    <a:pt x="122790" y="26510"/>
                  </a:lnTo>
                  <a:lnTo>
                    <a:pt x="106702" y="4555"/>
                  </a:lnTo>
                  <a:lnTo>
                    <a:pt x="98041" y="919"/>
                  </a:lnTo>
                  <a:lnTo>
                    <a:pt x="75939" y="0"/>
                  </a:lnTo>
                  <a:lnTo>
                    <a:pt x="42778" y="11648"/>
                  </a:lnTo>
                  <a:lnTo>
                    <a:pt x="27591" y="26605"/>
                  </a:lnTo>
                  <a:lnTo>
                    <a:pt x="12465" y="57875"/>
                  </a:lnTo>
                  <a:lnTo>
                    <a:pt x="6710" y="82245"/>
                  </a:lnTo>
                  <a:lnTo>
                    <a:pt x="12547" y="126486"/>
                  </a:lnTo>
                  <a:lnTo>
                    <a:pt x="19614" y="146664"/>
                  </a:lnTo>
                  <a:lnTo>
                    <a:pt x="49867" y="186024"/>
                  </a:lnTo>
                  <a:lnTo>
                    <a:pt x="75997" y="201947"/>
                  </a:lnTo>
                  <a:lnTo>
                    <a:pt x="102017" y="203989"/>
                  </a:lnTo>
                  <a:lnTo>
                    <a:pt x="157927" y="2007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49863" y="417841"/>
              <a:ext cx="135609" cy="413916"/>
            </a:xfrm>
            <a:custGeom>
              <a:avLst/>
              <a:gdLst/>
              <a:ahLst/>
              <a:cxnLst/>
              <a:rect l="0" t="0" r="0" b="0"/>
              <a:pathLst>
                <a:path w="135609" h="413916">
                  <a:moveTo>
                    <a:pt x="104023" y="329682"/>
                  </a:moveTo>
                  <a:lnTo>
                    <a:pt x="98434" y="271065"/>
                  </a:lnTo>
                  <a:lnTo>
                    <a:pt x="86331" y="250597"/>
                  </a:lnTo>
                  <a:lnTo>
                    <a:pt x="78190" y="241864"/>
                  </a:lnTo>
                  <a:lnTo>
                    <a:pt x="69254" y="237211"/>
                  </a:lnTo>
                  <a:lnTo>
                    <a:pt x="49966" y="235161"/>
                  </a:lnTo>
                  <a:lnTo>
                    <a:pt x="32814" y="241269"/>
                  </a:lnTo>
                  <a:lnTo>
                    <a:pt x="24965" y="246174"/>
                  </a:lnTo>
                  <a:lnTo>
                    <a:pt x="13124" y="260982"/>
                  </a:lnTo>
                  <a:lnTo>
                    <a:pt x="5132" y="280431"/>
                  </a:lnTo>
                  <a:lnTo>
                    <a:pt x="0" y="331045"/>
                  </a:lnTo>
                  <a:lnTo>
                    <a:pt x="2231" y="369080"/>
                  </a:lnTo>
                  <a:lnTo>
                    <a:pt x="4577" y="380514"/>
                  </a:lnTo>
                  <a:lnTo>
                    <a:pt x="16540" y="399457"/>
                  </a:lnTo>
                  <a:lnTo>
                    <a:pt x="24644" y="407784"/>
                  </a:lnTo>
                  <a:lnTo>
                    <a:pt x="33556" y="412166"/>
                  </a:lnTo>
                  <a:lnTo>
                    <a:pt x="52817" y="413915"/>
                  </a:lnTo>
                  <a:lnTo>
                    <a:pt x="60527" y="410403"/>
                  </a:lnTo>
                  <a:lnTo>
                    <a:pt x="72213" y="397144"/>
                  </a:lnTo>
                  <a:lnTo>
                    <a:pt x="89247" y="357696"/>
                  </a:lnTo>
                  <a:lnTo>
                    <a:pt x="103877" y="302243"/>
                  </a:lnTo>
                  <a:lnTo>
                    <a:pt x="111389" y="258381"/>
                  </a:lnTo>
                  <a:lnTo>
                    <a:pt x="113614" y="197811"/>
                  </a:lnTo>
                  <a:lnTo>
                    <a:pt x="114135" y="152920"/>
                  </a:lnTo>
                  <a:lnTo>
                    <a:pt x="114366" y="109571"/>
                  </a:lnTo>
                  <a:lnTo>
                    <a:pt x="108907" y="51294"/>
                  </a:lnTo>
                  <a:lnTo>
                    <a:pt x="99881" y="8161"/>
                  </a:lnTo>
                  <a:lnTo>
                    <a:pt x="95412" y="1861"/>
                  </a:lnTo>
                  <a:lnTo>
                    <a:pt x="90094" y="0"/>
                  </a:lnTo>
                  <a:lnTo>
                    <a:pt x="84208" y="1100"/>
                  </a:lnTo>
                  <a:lnTo>
                    <a:pt x="80284" y="6512"/>
                  </a:lnTo>
                  <a:lnTo>
                    <a:pt x="74762" y="37656"/>
                  </a:lnTo>
                  <a:lnTo>
                    <a:pt x="74296" y="84578"/>
                  </a:lnTo>
                  <a:lnTo>
                    <a:pt x="81047" y="142415"/>
                  </a:lnTo>
                  <a:lnTo>
                    <a:pt x="90456" y="204005"/>
                  </a:lnTo>
                  <a:lnTo>
                    <a:pt x="100653" y="264368"/>
                  </a:lnTo>
                  <a:lnTo>
                    <a:pt x="117699" y="324753"/>
                  </a:lnTo>
                  <a:lnTo>
                    <a:pt x="135608" y="3717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53968" y="431668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1" y="58617"/>
                  </a:lnTo>
                  <a:lnTo>
                    <a:pt x="1" y="110175"/>
                  </a:lnTo>
                  <a:lnTo>
                    <a:pt x="5590" y="158726"/>
                  </a:lnTo>
                  <a:lnTo>
                    <a:pt x="9065" y="213926"/>
                  </a:lnTo>
                  <a:lnTo>
                    <a:pt x="10095" y="274735"/>
                  </a:lnTo>
                  <a:lnTo>
                    <a:pt x="15990" y="326028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27626" y="600124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21057"/>
                  </a:moveTo>
                  <a:lnTo>
                    <a:pt x="188011" y="21057"/>
                  </a:lnTo>
                  <a:lnTo>
                    <a:pt x="127475" y="15468"/>
                  </a:lnTo>
                  <a:lnTo>
                    <a:pt x="67598" y="4268"/>
                  </a:lnTo>
                  <a:lnTo>
                    <a:pt x="20069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90839" y="368497"/>
              <a:ext cx="295441" cy="485005"/>
            </a:xfrm>
            <a:custGeom>
              <a:avLst/>
              <a:gdLst/>
              <a:ahLst/>
              <a:cxnLst/>
              <a:rect l="0" t="0" r="0" b="0"/>
              <a:pathLst>
                <a:path w="295441" h="485005">
                  <a:moveTo>
                    <a:pt x="0" y="0"/>
                  </a:moveTo>
                  <a:lnTo>
                    <a:pt x="7236" y="28726"/>
                  </a:lnTo>
                  <a:lnTo>
                    <a:pt x="9554" y="79091"/>
                  </a:lnTo>
                  <a:lnTo>
                    <a:pt x="10240" y="139638"/>
                  </a:lnTo>
                  <a:lnTo>
                    <a:pt x="10400" y="185284"/>
                  </a:lnTo>
                  <a:lnTo>
                    <a:pt x="13591" y="229747"/>
                  </a:lnTo>
                  <a:lnTo>
                    <a:pt x="17739" y="272905"/>
                  </a:lnTo>
                  <a:lnTo>
                    <a:pt x="20074" y="335494"/>
                  </a:lnTo>
                  <a:lnTo>
                    <a:pt x="20765" y="390434"/>
                  </a:lnTo>
                  <a:lnTo>
                    <a:pt x="20970" y="426340"/>
                  </a:lnTo>
                  <a:lnTo>
                    <a:pt x="21049" y="369536"/>
                  </a:lnTo>
                  <a:lnTo>
                    <a:pt x="26645" y="307081"/>
                  </a:lnTo>
                  <a:lnTo>
                    <a:pt x="41300" y="279850"/>
                  </a:lnTo>
                  <a:lnTo>
                    <a:pt x="48590" y="275474"/>
                  </a:lnTo>
                  <a:lnTo>
                    <a:pt x="66050" y="273731"/>
                  </a:lnTo>
                  <a:lnTo>
                    <a:pt x="74448" y="277244"/>
                  </a:lnTo>
                  <a:lnTo>
                    <a:pt x="90020" y="290506"/>
                  </a:lnTo>
                  <a:lnTo>
                    <a:pt x="126180" y="352305"/>
                  </a:lnTo>
                  <a:lnTo>
                    <a:pt x="141112" y="398405"/>
                  </a:lnTo>
                  <a:lnTo>
                    <a:pt x="152636" y="461646"/>
                  </a:lnTo>
                  <a:lnTo>
                    <a:pt x="150506" y="483596"/>
                  </a:lnTo>
                  <a:lnTo>
                    <a:pt x="149471" y="485004"/>
                  </a:lnTo>
                  <a:lnTo>
                    <a:pt x="149182" y="460210"/>
                  </a:lnTo>
                  <a:lnTo>
                    <a:pt x="157156" y="423877"/>
                  </a:lnTo>
                  <a:lnTo>
                    <a:pt x="167723" y="401300"/>
                  </a:lnTo>
                  <a:lnTo>
                    <a:pt x="183338" y="385806"/>
                  </a:lnTo>
                  <a:lnTo>
                    <a:pt x="243874" y="345791"/>
                  </a:lnTo>
                  <a:lnTo>
                    <a:pt x="268661" y="328364"/>
                  </a:lnTo>
                  <a:lnTo>
                    <a:pt x="290823" y="302794"/>
                  </a:lnTo>
                  <a:lnTo>
                    <a:pt x="294488" y="293109"/>
                  </a:lnTo>
                  <a:lnTo>
                    <a:pt x="295440" y="272990"/>
                  </a:lnTo>
                  <a:lnTo>
                    <a:pt x="291716" y="265052"/>
                  </a:lnTo>
                  <a:lnTo>
                    <a:pt x="278220" y="253111"/>
                  </a:lnTo>
                  <a:lnTo>
                    <a:pt x="269708" y="250629"/>
                  </a:lnTo>
                  <a:lnTo>
                    <a:pt x="250892" y="250991"/>
                  </a:lnTo>
                  <a:lnTo>
                    <a:pt x="220567" y="263361"/>
                  </a:lnTo>
                  <a:lnTo>
                    <a:pt x="206045" y="278486"/>
                  </a:lnTo>
                  <a:lnTo>
                    <a:pt x="177219" y="322112"/>
                  </a:lnTo>
                  <a:lnTo>
                    <a:pt x="172223" y="363072"/>
                  </a:lnTo>
                  <a:lnTo>
                    <a:pt x="183452" y="420425"/>
                  </a:lnTo>
                  <a:lnTo>
                    <a:pt x="198896" y="446924"/>
                  </a:lnTo>
                  <a:lnTo>
                    <a:pt x="214740" y="459116"/>
                  </a:lnTo>
                  <a:lnTo>
                    <a:pt x="223879" y="464005"/>
                  </a:lnTo>
                  <a:lnTo>
                    <a:pt x="246511" y="466317"/>
                  </a:lnTo>
                  <a:lnTo>
                    <a:pt x="268657" y="463446"/>
                  </a:lnTo>
                  <a:lnTo>
                    <a:pt x="294798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22204" y="379025"/>
              <a:ext cx="37175" cy="442198"/>
            </a:xfrm>
            <a:custGeom>
              <a:avLst/>
              <a:gdLst/>
              <a:ahLst/>
              <a:cxnLst/>
              <a:rect l="0" t="0" r="0" b="0"/>
              <a:pathLst>
                <a:path w="37175" h="442198">
                  <a:moveTo>
                    <a:pt x="5588" y="0"/>
                  </a:moveTo>
                  <a:lnTo>
                    <a:pt x="0" y="16768"/>
                  </a:lnTo>
                  <a:lnTo>
                    <a:pt x="4441" y="71856"/>
                  </a:lnTo>
                  <a:lnTo>
                    <a:pt x="12138" y="128916"/>
                  </a:lnTo>
                  <a:lnTo>
                    <a:pt x="16108" y="186766"/>
                  </a:lnTo>
                  <a:lnTo>
                    <a:pt x="24217" y="248892"/>
                  </a:lnTo>
                  <a:lnTo>
                    <a:pt x="25926" y="307323"/>
                  </a:lnTo>
                  <a:lnTo>
                    <a:pt x="29551" y="362850"/>
                  </a:lnTo>
                  <a:lnTo>
                    <a:pt x="34915" y="405819"/>
                  </a:lnTo>
                  <a:lnTo>
                    <a:pt x="37174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47002" y="505367"/>
              <a:ext cx="159776" cy="273742"/>
            </a:xfrm>
            <a:custGeom>
              <a:avLst/>
              <a:gdLst/>
              <a:ahLst/>
              <a:cxnLst/>
              <a:rect l="0" t="0" r="0" b="0"/>
              <a:pathLst>
                <a:path w="159776" h="273742">
                  <a:moveTo>
                    <a:pt x="107132" y="0"/>
                  </a:moveTo>
                  <a:lnTo>
                    <a:pt x="86889" y="43963"/>
                  </a:lnTo>
                  <a:lnTo>
                    <a:pt x="59806" y="83424"/>
                  </a:lnTo>
                  <a:lnTo>
                    <a:pt x="10965" y="130643"/>
                  </a:lnTo>
                  <a:lnTo>
                    <a:pt x="831" y="149311"/>
                  </a:lnTo>
                  <a:lnTo>
                    <a:pt x="0" y="158032"/>
                  </a:lnTo>
                  <a:lnTo>
                    <a:pt x="5316" y="173962"/>
                  </a:lnTo>
                  <a:lnTo>
                    <a:pt x="18597" y="185721"/>
                  </a:lnTo>
                  <a:lnTo>
                    <a:pt x="76094" y="221690"/>
                  </a:lnTo>
                  <a:lnTo>
                    <a:pt x="135646" y="260145"/>
                  </a:lnTo>
                  <a:lnTo>
                    <a:pt x="15977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48891" y="684352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8333" y="54144"/>
                  </a:lnTo>
                  <a:lnTo>
                    <a:pt x="17475" y="112285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48891" y="51589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75233" y="463253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0" y="52051"/>
                  </a:lnTo>
                  <a:lnTo>
                    <a:pt x="3119" y="101990"/>
                  </a:lnTo>
                  <a:lnTo>
                    <a:pt x="11453" y="152662"/>
                  </a:lnTo>
                  <a:lnTo>
                    <a:pt x="18211" y="209010"/>
                  </a:lnTo>
                  <a:lnTo>
                    <a:pt x="23334" y="259631"/>
                  </a:lnTo>
                  <a:lnTo>
                    <a:pt x="37734" y="322186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48891" y="600124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56426" y="10528"/>
                  </a:lnTo>
                  <a:lnTo>
                    <a:pt x="101479" y="10528"/>
                  </a:lnTo>
                  <a:lnTo>
                    <a:pt x="46735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25880" y="641526"/>
              <a:ext cx="154680" cy="192366"/>
            </a:xfrm>
            <a:custGeom>
              <a:avLst/>
              <a:gdLst/>
              <a:ahLst/>
              <a:cxnLst/>
              <a:rect l="0" t="0" r="0" b="0"/>
              <a:pathLst>
                <a:path w="154680" h="192366">
                  <a:moveTo>
                    <a:pt x="112566" y="42826"/>
                  </a:moveTo>
                  <a:lnTo>
                    <a:pt x="83257" y="4452"/>
                  </a:lnTo>
                  <a:lnTo>
                    <a:pt x="75479" y="866"/>
                  </a:lnTo>
                  <a:lnTo>
                    <a:pt x="57478" y="0"/>
                  </a:lnTo>
                  <a:lnTo>
                    <a:pt x="37779" y="9754"/>
                  </a:lnTo>
                  <a:lnTo>
                    <a:pt x="19665" y="25788"/>
                  </a:lnTo>
                  <a:lnTo>
                    <a:pt x="7716" y="44612"/>
                  </a:lnTo>
                  <a:lnTo>
                    <a:pt x="0" y="86119"/>
                  </a:lnTo>
                  <a:lnTo>
                    <a:pt x="3303" y="129873"/>
                  </a:lnTo>
                  <a:lnTo>
                    <a:pt x="17281" y="166884"/>
                  </a:lnTo>
                  <a:lnTo>
                    <a:pt x="32782" y="182970"/>
                  </a:lnTo>
                  <a:lnTo>
                    <a:pt x="41830" y="188898"/>
                  </a:lnTo>
                  <a:lnTo>
                    <a:pt x="61240" y="192365"/>
                  </a:lnTo>
                  <a:lnTo>
                    <a:pt x="71330" y="191652"/>
                  </a:lnTo>
                  <a:lnTo>
                    <a:pt x="88779" y="184620"/>
                  </a:lnTo>
                  <a:lnTo>
                    <a:pt x="104334" y="172526"/>
                  </a:lnTo>
                  <a:lnTo>
                    <a:pt x="154679" y="1165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61698" y="431668"/>
              <a:ext cx="334718" cy="395175"/>
            </a:xfrm>
            <a:custGeom>
              <a:avLst/>
              <a:gdLst/>
              <a:ahLst/>
              <a:cxnLst/>
              <a:rect l="0" t="0" r="0" b="0"/>
              <a:pathLst>
                <a:path w="334718" h="395175">
                  <a:moveTo>
                    <a:pt x="8333" y="0"/>
                  </a:moveTo>
                  <a:lnTo>
                    <a:pt x="0" y="48931"/>
                  </a:lnTo>
                  <a:lnTo>
                    <a:pt x="1574" y="96776"/>
                  </a:lnTo>
                  <a:lnTo>
                    <a:pt x="9450" y="151117"/>
                  </a:lnTo>
                  <a:lnTo>
                    <a:pt x="16073" y="208552"/>
                  </a:lnTo>
                  <a:lnTo>
                    <a:pt x="21154" y="259495"/>
                  </a:lnTo>
                  <a:lnTo>
                    <a:pt x="27763" y="318630"/>
                  </a:lnTo>
                  <a:lnTo>
                    <a:pt x="27135" y="324724"/>
                  </a:lnTo>
                  <a:lnTo>
                    <a:pt x="25547" y="325277"/>
                  </a:lnTo>
                  <a:lnTo>
                    <a:pt x="23319" y="322136"/>
                  </a:lnTo>
                  <a:lnTo>
                    <a:pt x="14593" y="295359"/>
                  </a:lnTo>
                  <a:lnTo>
                    <a:pt x="14235" y="273990"/>
                  </a:lnTo>
                  <a:lnTo>
                    <a:pt x="19145" y="253965"/>
                  </a:lnTo>
                  <a:lnTo>
                    <a:pt x="29126" y="237265"/>
                  </a:lnTo>
                  <a:lnTo>
                    <a:pt x="44481" y="225164"/>
                  </a:lnTo>
                  <a:lnTo>
                    <a:pt x="53489" y="220299"/>
                  </a:lnTo>
                  <a:lnTo>
                    <a:pt x="64173" y="219396"/>
                  </a:lnTo>
                  <a:lnTo>
                    <a:pt x="88522" y="224631"/>
                  </a:lnTo>
                  <a:lnTo>
                    <a:pt x="117361" y="240732"/>
                  </a:lnTo>
                  <a:lnTo>
                    <a:pt x="130099" y="256731"/>
                  </a:lnTo>
                  <a:lnTo>
                    <a:pt x="158855" y="313095"/>
                  </a:lnTo>
                  <a:lnTo>
                    <a:pt x="170955" y="347792"/>
                  </a:lnTo>
                  <a:lnTo>
                    <a:pt x="175060" y="377830"/>
                  </a:lnTo>
                  <a:lnTo>
                    <a:pt x="175637" y="375889"/>
                  </a:lnTo>
                  <a:lnTo>
                    <a:pt x="182151" y="344741"/>
                  </a:lnTo>
                  <a:lnTo>
                    <a:pt x="196965" y="320644"/>
                  </a:lnTo>
                  <a:lnTo>
                    <a:pt x="212663" y="309015"/>
                  </a:lnTo>
                  <a:lnTo>
                    <a:pt x="268802" y="281474"/>
                  </a:lnTo>
                  <a:lnTo>
                    <a:pt x="294909" y="265504"/>
                  </a:lnTo>
                  <a:lnTo>
                    <a:pt x="304669" y="261230"/>
                  </a:lnTo>
                  <a:lnTo>
                    <a:pt x="318632" y="247124"/>
                  </a:lnTo>
                  <a:lnTo>
                    <a:pt x="323994" y="238449"/>
                  </a:lnTo>
                  <a:lnTo>
                    <a:pt x="325229" y="230325"/>
                  </a:lnTo>
                  <a:lnTo>
                    <a:pt x="323712" y="222570"/>
                  </a:lnTo>
                  <a:lnTo>
                    <a:pt x="320361" y="215061"/>
                  </a:lnTo>
                  <a:lnTo>
                    <a:pt x="313447" y="210054"/>
                  </a:lnTo>
                  <a:lnTo>
                    <a:pt x="293288" y="204492"/>
                  </a:lnTo>
                  <a:lnTo>
                    <a:pt x="261220" y="206949"/>
                  </a:lnTo>
                  <a:lnTo>
                    <a:pt x="243169" y="215200"/>
                  </a:lnTo>
                  <a:lnTo>
                    <a:pt x="235081" y="220675"/>
                  </a:lnTo>
                  <a:lnTo>
                    <a:pt x="212518" y="250739"/>
                  </a:lnTo>
                  <a:lnTo>
                    <a:pt x="207486" y="272876"/>
                  </a:lnTo>
                  <a:lnTo>
                    <a:pt x="213788" y="321273"/>
                  </a:lnTo>
                  <a:lnTo>
                    <a:pt x="228566" y="356455"/>
                  </a:lnTo>
                  <a:lnTo>
                    <a:pt x="247762" y="383517"/>
                  </a:lnTo>
                  <a:lnTo>
                    <a:pt x="270724" y="392720"/>
                  </a:lnTo>
                  <a:lnTo>
                    <a:pt x="285035" y="395174"/>
                  </a:lnTo>
                  <a:lnTo>
                    <a:pt x="307176" y="391662"/>
                  </a:lnTo>
                  <a:lnTo>
                    <a:pt x="33471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51142" y="651900"/>
              <a:ext cx="187429" cy="211437"/>
            </a:xfrm>
            <a:custGeom>
              <a:avLst/>
              <a:gdLst/>
              <a:ahLst/>
              <a:cxnLst/>
              <a:rect l="0" t="0" r="0" b="0"/>
              <a:pathLst>
                <a:path w="187429" h="211437">
                  <a:moveTo>
                    <a:pt x="8443" y="95623"/>
                  </a:moveTo>
                  <a:lnTo>
                    <a:pt x="2854" y="112390"/>
                  </a:lnTo>
                  <a:lnTo>
                    <a:pt x="3230" y="129981"/>
                  </a:lnTo>
                  <a:lnTo>
                    <a:pt x="7414" y="175459"/>
                  </a:lnTo>
                  <a:lnTo>
                    <a:pt x="6587" y="178093"/>
                  </a:lnTo>
                  <a:lnTo>
                    <a:pt x="2549" y="165422"/>
                  </a:lnTo>
                  <a:lnTo>
                    <a:pt x="0" y="111967"/>
                  </a:lnTo>
                  <a:lnTo>
                    <a:pt x="12689" y="54275"/>
                  </a:lnTo>
                  <a:lnTo>
                    <a:pt x="28289" y="27739"/>
                  </a:lnTo>
                  <a:lnTo>
                    <a:pt x="53318" y="5059"/>
                  </a:lnTo>
                  <a:lnTo>
                    <a:pt x="75961" y="0"/>
                  </a:lnTo>
                  <a:lnTo>
                    <a:pt x="99283" y="2821"/>
                  </a:lnTo>
                  <a:lnTo>
                    <a:pt x="117447" y="11874"/>
                  </a:lnTo>
                  <a:lnTo>
                    <a:pt x="140826" y="35713"/>
                  </a:lnTo>
                  <a:lnTo>
                    <a:pt x="169178" y="95909"/>
                  </a:lnTo>
                  <a:lnTo>
                    <a:pt x="176545" y="153435"/>
                  </a:lnTo>
                  <a:lnTo>
                    <a:pt x="187428" y="2114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1210777" y="789637"/>
            <a:ext cx="758053" cy="40613"/>
          </a:xfrm>
          <a:custGeom>
            <a:avLst/>
            <a:gdLst/>
            <a:ahLst/>
            <a:cxnLst/>
            <a:rect l="0" t="0" r="0" b="0"/>
            <a:pathLst>
              <a:path w="758053" h="40613">
                <a:moveTo>
                  <a:pt x="758052" y="21057"/>
                </a:moveTo>
                <a:lnTo>
                  <a:pt x="730495" y="28292"/>
                </a:lnTo>
                <a:lnTo>
                  <a:pt x="674273" y="30935"/>
                </a:lnTo>
                <a:lnTo>
                  <a:pt x="623350" y="37046"/>
                </a:lnTo>
                <a:lnTo>
                  <a:pt x="573471" y="40612"/>
                </a:lnTo>
                <a:lnTo>
                  <a:pt x="517780" y="34582"/>
                </a:lnTo>
                <a:lnTo>
                  <a:pt x="473301" y="31303"/>
                </a:lnTo>
                <a:lnTo>
                  <a:pt x="413328" y="24613"/>
                </a:lnTo>
                <a:lnTo>
                  <a:pt x="364363" y="22110"/>
                </a:lnTo>
                <a:lnTo>
                  <a:pt x="305896" y="21265"/>
                </a:lnTo>
                <a:lnTo>
                  <a:pt x="249287" y="21098"/>
                </a:lnTo>
                <a:lnTo>
                  <a:pt x="193044" y="19895"/>
                </a:lnTo>
                <a:lnTo>
                  <a:pt x="136875" y="12725"/>
                </a:lnTo>
                <a:lnTo>
                  <a:pt x="80719" y="10962"/>
                </a:lnTo>
                <a:lnTo>
                  <a:pt x="25101" y="225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5295834" y="894924"/>
            <a:ext cx="768581" cy="21056"/>
          </a:xfrm>
          <a:custGeom>
            <a:avLst/>
            <a:gdLst/>
            <a:ahLst/>
            <a:cxnLst/>
            <a:rect l="0" t="0" r="0" b="0"/>
            <a:pathLst>
              <a:path w="768581" h="21056">
                <a:moveTo>
                  <a:pt x="768580" y="21055"/>
                </a:moveTo>
                <a:lnTo>
                  <a:pt x="719649" y="21055"/>
                </a:lnTo>
                <a:lnTo>
                  <a:pt x="660519" y="21055"/>
                </a:lnTo>
                <a:lnTo>
                  <a:pt x="606710" y="21055"/>
                </a:lnTo>
                <a:lnTo>
                  <a:pt x="549693" y="13819"/>
                </a:lnTo>
                <a:lnTo>
                  <a:pt x="504983" y="11502"/>
                </a:lnTo>
                <a:lnTo>
                  <a:pt x="444942" y="10815"/>
                </a:lnTo>
                <a:lnTo>
                  <a:pt x="384074" y="7464"/>
                </a:lnTo>
                <a:lnTo>
                  <a:pt x="326731" y="1473"/>
                </a:lnTo>
                <a:lnTo>
                  <a:pt x="267484" y="289"/>
                </a:lnTo>
                <a:lnTo>
                  <a:pt x="210720" y="55"/>
                </a:lnTo>
                <a:lnTo>
                  <a:pt x="154448" y="9"/>
                </a:lnTo>
                <a:lnTo>
                  <a:pt x="98272" y="0"/>
                </a:lnTo>
                <a:lnTo>
                  <a:pt x="45234" y="3118"/>
                </a:lnTo>
                <a:lnTo>
                  <a:pt x="0" y="105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7127792" y="979150"/>
            <a:ext cx="1231835" cy="21058"/>
          </a:xfrm>
          <a:custGeom>
            <a:avLst/>
            <a:gdLst/>
            <a:ahLst/>
            <a:cxnLst/>
            <a:rect l="0" t="0" r="0" b="0"/>
            <a:pathLst>
              <a:path w="1231835" h="21058">
                <a:moveTo>
                  <a:pt x="1231834" y="21057"/>
                </a:moveTo>
                <a:lnTo>
                  <a:pt x="1169742" y="15468"/>
                </a:lnTo>
                <a:lnTo>
                  <a:pt x="1109452" y="11992"/>
                </a:lnTo>
                <a:lnTo>
                  <a:pt x="1054673" y="10962"/>
                </a:lnTo>
                <a:lnTo>
                  <a:pt x="1003218" y="10657"/>
                </a:lnTo>
                <a:lnTo>
                  <a:pt x="950928" y="10566"/>
                </a:lnTo>
                <a:lnTo>
                  <a:pt x="892799" y="10540"/>
                </a:lnTo>
                <a:lnTo>
                  <a:pt x="836711" y="4943"/>
                </a:lnTo>
                <a:lnTo>
                  <a:pt x="777459" y="1464"/>
                </a:lnTo>
                <a:lnTo>
                  <a:pt x="715450" y="434"/>
                </a:lnTo>
                <a:lnTo>
                  <a:pt x="652623" y="128"/>
                </a:lnTo>
                <a:lnTo>
                  <a:pt x="607470" y="57"/>
                </a:lnTo>
                <a:lnTo>
                  <a:pt x="561275" y="25"/>
                </a:lnTo>
                <a:lnTo>
                  <a:pt x="517348" y="11"/>
                </a:lnTo>
                <a:lnTo>
                  <a:pt x="474428" y="5"/>
                </a:lnTo>
                <a:lnTo>
                  <a:pt x="430786" y="2"/>
                </a:lnTo>
                <a:lnTo>
                  <a:pt x="384093" y="1"/>
                </a:lnTo>
                <a:lnTo>
                  <a:pt x="339164" y="0"/>
                </a:lnTo>
                <a:lnTo>
                  <a:pt x="295799" y="0"/>
                </a:lnTo>
                <a:lnTo>
                  <a:pt x="253129" y="0"/>
                </a:lnTo>
                <a:lnTo>
                  <a:pt x="189645" y="0"/>
                </a:lnTo>
                <a:lnTo>
                  <a:pt x="126382" y="0"/>
                </a:lnTo>
                <a:lnTo>
                  <a:pt x="68772" y="0"/>
                </a:lnTo>
                <a:lnTo>
                  <a:pt x="38755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Straight Connector 50"/>
          <p:cNvCxnSpPr/>
          <p:nvPr/>
        </p:nvCxnSpPr>
        <p:spPr>
          <a:xfrm flipH="1">
            <a:off x="1295400" y="2790952"/>
            <a:ext cx="61976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/>
          <p:cNvGrpSpPr/>
          <p:nvPr/>
        </p:nvGrpSpPr>
        <p:grpSpPr>
          <a:xfrm>
            <a:off x="2382401" y="2283367"/>
            <a:ext cx="926509" cy="463255"/>
            <a:chOff x="2382401" y="2283367"/>
            <a:chExt cx="926509" cy="463255"/>
          </a:xfrm>
        </p:grpSpPr>
        <p:sp>
          <p:nvSpPr>
            <p:cNvPr id="52" name="Freeform 51"/>
            <p:cNvSpPr/>
            <p:nvPr/>
          </p:nvSpPr>
          <p:spPr>
            <a:xfrm>
              <a:off x="2382401" y="2392599"/>
              <a:ext cx="200043" cy="336248"/>
            </a:xfrm>
            <a:custGeom>
              <a:avLst/>
              <a:gdLst/>
              <a:ahLst/>
              <a:cxnLst/>
              <a:rect l="0" t="0" r="0" b="0"/>
              <a:pathLst>
                <a:path w="200043" h="336248">
                  <a:moveTo>
                    <a:pt x="200042" y="90810"/>
                  </a:moveTo>
                  <a:lnTo>
                    <a:pt x="190466" y="66764"/>
                  </a:lnTo>
                  <a:lnTo>
                    <a:pt x="140143" y="10112"/>
                  </a:lnTo>
                  <a:lnTo>
                    <a:pt x="119998" y="2302"/>
                  </a:lnTo>
                  <a:lnTo>
                    <a:pt x="96616" y="0"/>
                  </a:lnTo>
                  <a:lnTo>
                    <a:pt x="74526" y="2877"/>
                  </a:lnTo>
                  <a:lnTo>
                    <a:pt x="56129" y="11174"/>
                  </a:lnTo>
                  <a:lnTo>
                    <a:pt x="25255" y="35565"/>
                  </a:lnTo>
                  <a:lnTo>
                    <a:pt x="17074" y="55338"/>
                  </a:lnTo>
                  <a:lnTo>
                    <a:pt x="14607" y="78554"/>
                  </a:lnTo>
                  <a:lnTo>
                    <a:pt x="17411" y="100571"/>
                  </a:lnTo>
                  <a:lnTo>
                    <a:pt x="22136" y="109015"/>
                  </a:lnTo>
                  <a:lnTo>
                    <a:pt x="36744" y="121518"/>
                  </a:lnTo>
                  <a:lnTo>
                    <a:pt x="58055" y="127854"/>
                  </a:lnTo>
                  <a:lnTo>
                    <a:pt x="81954" y="133011"/>
                  </a:lnTo>
                  <a:lnTo>
                    <a:pt x="136571" y="156346"/>
                  </a:lnTo>
                  <a:lnTo>
                    <a:pt x="168367" y="173269"/>
                  </a:lnTo>
                  <a:lnTo>
                    <a:pt x="175416" y="182048"/>
                  </a:lnTo>
                  <a:lnTo>
                    <a:pt x="193246" y="237514"/>
                  </a:lnTo>
                  <a:lnTo>
                    <a:pt x="193902" y="258957"/>
                  </a:lnTo>
                  <a:lnTo>
                    <a:pt x="189124" y="279016"/>
                  </a:lnTo>
                  <a:lnTo>
                    <a:pt x="166993" y="310957"/>
                  </a:lnTo>
                  <a:lnTo>
                    <a:pt x="152598" y="324354"/>
                  </a:lnTo>
                  <a:lnTo>
                    <a:pt x="134502" y="334207"/>
                  </a:lnTo>
                  <a:lnTo>
                    <a:pt x="111641" y="336247"/>
                  </a:lnTo>
                  <a:lnTo>
                    <a:pt x="64427" y="328024"/>
                  </a:lnTo>
                  <a:lnTo>
                    <a:pt x="37547" y="312914"/>
                  </a:lnTo>
                  <a:lnTo>
                    <a:pt x="25266" y="297147"/>
                  </a:lnTo>
                  <a:lnTo>
                    <a:pt x="15909" y="281951"/>
                  </a:lnTo>
                  <a:lnTo>
                    <a:pt x="0" y="2697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09584" y="2557019"/>
              <a:ext cx="267658" cy="189603"/>
            </a:xfrm>
            <a:custGeom>
              <a:avLst/>
              <a:gdLst/>
              <a:ahLst/>
              <a:cxnLst/>
              <a:rect l="0" t="0" r="0" b="0"/>
              <a:pathLst>
                <a:path w="267658" h="189603">
                  <a:moveTo>
                    <a:pt x="25501" y="73789"/>
                  </a:moveTo>
                  <a:lnTo>
                    <a:pt x="19435" y="106241"/>
                  </a:lnTo>
                  <a:lnTo>
                    <a:pt x="30060" y="163721"/>
                  </a:lnTo>
                  <a:lnTo>
                    <a:pt x="28541" y="170008"/>
                  </a:lnTo>
                  <a:lnTo>
                    <a:pt x="24018" y="171860"/>
                  </a:lnTo>
                  <a:lnTo>
                    <a:pt x="17493" y="170755"/>
                  </a:lnTo>
                  <a:lnTo>
                    <a:pt x="13144" y="165339"/>
                  </a:lnTo>
                  <a:lnTo>
                    <a:pt x="0" y="104534"/>
                  </a:lnTo>
                  <a:lnTo>
                    <a:pt x="2859" y="78095"/>
                  </a:lnTo>
                  <a:lnTo>
                    <a:pt x="22953" y="22883"/>
                  </a:lnTo>
                  <a:lnTo>
                    <a:pt x="34507" y="5931"/>
                  </a:lnTo>
                  <a:lnTo>
                    <a:pt x="42033" y="1644"/>
                  </a:lnTo>
                  <a:lnTo>
                    <a:pt x="59755" y="0"/>
                  </a:lnTo>
                  <a:lnTo>
                    <a:pt x="89463" y="11242"/>
                  </a:lnTo>
                  <a:lnTo>
                    <a:pt x="96218" y="20392"/>
                  </a:lnTo>
                  <a:lnTo>
                    <a:pt x="110180" y="73987"/>
                  </a:lnTo>
                  <a:lnTo>
                    <a:pt x="115779" y="92594"/>
                  </a:lnTo>
                  <a:lnTo>
                    <a:pt x="117272" y="91005"/>
                  </a:lnTo>
                  <a:lnTo>
                    <a:pt x="118267" y="85267"/>
                  </a:lnTo>
                  <a:lnTo>
                    <a:pt x="158456" y="30834"/>
                  </a:lnTo>
                  <a:lnTo>
                    <a:pt x="167950" y="24095"/>
                  </a:lnTo>
                  <a:lnTo>
                    <a:pt x="190977" y="16608"/>
                  </a:lnTo>
                  <a:lnTo>
                    <a:pt x="201329" y="16951"/>
                  </a:lnTo>
                  <a:lnTo>
                    <a:pt x="219071" y="23571"/>
                  </a:lnTo>
                  <a:lnTo>
                    <a:pt x="224737" y="30952"/>
                  </a:lnTo>
                  <a:lnTo>
                    <a:pt x="240168" y="83991"/>
                  </a:lnTo>
                  <a:lnTo>
                    <a:pt x="252565" y="134773"/>
                  </a:lnTo>
                  <a:lnTo>
                    <a:pt x="256946" y="171277"/>
                  </a:lnTo>
                  <a:lnTo>
                    <a:pt x="267657" y="1896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08826" y="2522325"/>
              <a:ext cx="178985" cy="195680"/>
            </a:xfrm>
            <a:custGeom>
              <a:avLst/>
              <a:gdLst/>
              <a:ahLst/>
              <a:cxnLst/>
              <a:rect l="0" t="0" r="0" b="0"/>
              <a:pathLst>
                <a:path w="178985" h="195680">
                  <a:moveTo>
                    <a:pt x="0" y="108483"/>
                  </a:moveTo>
                  <a:lnTo>
                    <a:pt x="37478" y="100150"/>
                  </a:lnTo>
                  <a:lnTo>
                    <a:pt x="94146" y="89838"/>
                  </a:lnTo>
                  <a:lnTo>
                    <a:pt x="124991" y="78912"/>
                  </a:lnTo>
                  <a:lnTo>
                    <a:pt x="141729" y="67654"/>
                  </a:lnTo>
                  <a:lnTo>
                    <a:pt x="145959" y="60207"/>
                  </a:lnTo>
                  <a:lnTo>
                    <a:pt x="147539" y="42573"/>
                  </a:lnTo>
                  <a:lnTo>
                    <a:pt x="141222" y="26157"/>
                  </a:lnTo>
                  <a:lnTo>
                    <a:pt x="136262" y="18504"/>
                  </a:lnTo>
                  <a:lnTo>
                    <a:pt x="121392" y="6881"/>
                  </a:lnTo>
                  <a:lnTo>
                    <a:pt x="112513" y="2144"/>
                  </a:lnTo>
                  <a:lnTo>
                    <a:pt x="93290" y="0"/>
                  </a:lnTo>
                  <a:lnTo>
                    <a:pt x="74217" y="4116"/>
                  </a:lnTo>
                  <a:lnTo>
                    <a:pt x="42910" y="25823"/>
                  </a:lnTo>
                  <a:lnTo>
                    <a:pt x="28430" y="41330"/>
                  </a:lnTo>
                  <a:lnTo>
                    <a:pt x="14195" y="63819"/>
                  </a:lnTo>
                  <a:lnTo>
                    <a:pt x="4206" y="108377"/>
                  </a:lnTo>
                  <a:lnTo>
                    <a:pt x="6835" y="147446"/>
                  </a:lnTo>
                  <a:lnTo>
                    <a:pt x="15126" y="167134"/>
                  </a:lnTo>
                  <a:lnTo>
                    <a:pt x="20613" y="175659"/>
                  </a:lnTo>
                  <a:lnTo>
                    <a:pt x="36067" y="188252"/>
                  </a:lnTo>
                  <a:lnTo>
                    <a:pt x="45102" y="193248"/>
                  </a:lnTo>
                  <a:lnTo>
                    <a:pt x="64499" y="195679"/>
                  </a:lnTo>
                  <a:lnTo>
                    <a:pt x="105547" y="187708"/>
                  </a:lnTo>
                  <a:lnTo>
                    <a:pt x="165938" y="148929"/>
                  </a:lnTo>
                  <a:lnTo>
                    <a:pt x="178984" y="140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59067" y="2293896"/>
              <a:ext cx="12972" cy="442198"/>
            </a:xfrm>
            <a:custGeom>
              <a:avLst/>
              <a:gdLst/>
              <a:ahLst/>
              <a:cxnLst/>
              <a:rect l="0" t="0" r="0" b="0"/>
              <a:pathLst>
                <a:path w="12972" h="442198">
                  <a:moveTo>
                    <a:pt x="12971" y="0"/>
                  </a:moveTo>
                  <a:lnTo>
                    <a:pt x="3906" y="58617"/>
                  </a:lnTo>
                  <a:lnTo>
                    <a:pt x="2877" y="110175"/>
                  </a:lnTo>
                  <a:lnTo>
                    <a:pt x="2571" y="164315"/>
                  </a:lnTo>
                  <a:lnTo>
                    <a:pt x="8070" y="217402"/>
                  </a:lnTo>
                  <a:lnTo>
                    <a:pt x="341" y="275765"/>
                  </a:lnTo>
                  <a:lnTo>
                    <a:pt x="0" y="326333"/>
                  </a:lnTo>
                  <a:lnTo>
                    <a:pt x="1960" y="385342"/>
                  </a:lnTo>
                  <a:lnTo>
                    <a:pt x="2443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87852" y="2283367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21057" y="0"/>
                  </a:moveTo>
                  <a:lnTo>
                    <a:pt x="12724" y="54145"/>
                  </a:lnTo>
                  <a:lnTo>
                    <a:pt x="11179" y="101441"/>
                  </a:lnTo>
                  <a:lnTo>
                    <a:pt x="10721" y="159909"/>
                  </a:lnTo>
                  <a:lnTo>
                    <a:pt x="13705" y="212327"/>
                  </a:lnTo>
                  <a:lnTo>
                    <a:pt x="18879" y="259444"/>
                  </a:lnTo>
                  <a:lnTo>
                    <a:pt x="17749" y="293123"/>
                  </a:lnTo>
                  <a:lnTo>
                    <a:pt x="4199" y="343168"/>
                  </a:lnTo>
                  <a:lnTo>
                    <a:pt x="829" y="402748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8" name="Straight Connector 57"/>
          <p:cNvCxnSpPr/>
          <p:nvPr/>
        </p:nvCxnSpPr>
        <p:spPr>
          <a:xfrm>
            <a:off x="4629403" y="1879600"/>
            <a:ext cx="0" cy="181089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/>
          <p:cNvGrpSpPr/>
          <p:nvPr/>
        </p:nvGrpSpPr>
        <p:grpSpPr>
          <a:xfrm>
            <a:off x="4829487" y="2222368"/>
            <a:ext cx="842281" cy="536954"/>
            <a:chOff x="4829487" y="2222368"/>
            <a:chExt cx="842281" cy="536954"/>
          </a:xfrm>
        </p:grpSpPr>
        <p:sp>
          <p:nvSpPr>
            <p:cNvPr id="59" name="Freeform 58"/>
            <p:cNvSpPr/>
            <p:nvPr/>
          </p:nvSpPr>
          <p:spPr>
            <a:xfrm>
              <a:off x="4882563" y="2222368"/>
              <a:ext cx="157495" cy="536954"/>
            </a:xfrm>
            <a:custGeom>
              <a:avLst/>
              <a:gdLst/>
              <a:ahLst/>
              <a:cxnLst/>
              <a:rect l="0" t="0" r="0" b="0"/>
              <a:pathLst>
                <a:path w="157495" h="536954">
                  <a:moveTo>
                    <a:pt x="10095" y="536953"/>
                  </a:moveTo>
                  <a:lnTo>
                    <a:pt x="1762" y="499475"/>
                  </a:lnTo>
                  <a:lnTo>
                    <a:pt x="0" y="442463"/>
                  </a:lnTo>
                  <a:lnTo>
                    <a:pt x="6888" y="382111"/>
                  </a:lnTo>
                  <a:lnTo>
                    <a:pt x="9145" y="332237"/>
                  </a:lnTo>
                  <a:lnTo>
                    <a:pt x="8644" y="280414"/>
                  </a:lnTo>
                  <a:lnTo>
                    <a:pt x="2776" y="229185"/>
                  </a:lnTo>
                  <a:lnTo>
                    <a:pt x="200" y="169360"/>
                  </a:lnTo>
                  <a:lnTo>
                    <a:pt x="5281" y="118072"/>
                  </a:lnTo>
                  <a:lnTo>
                    <a:pt x="18720" y="68079"/>
                  </a:lnTo>
                  <a:lnTo>
                    <a:pt x="42691" y="33248"/>
                  </a:lnTo>
                  <a:lnTo>
                    <a:pt x="49373" y="25675"/>
                  </a:lnTo>
                  <a:lnTo>
                    <a:pt x="81135" y="9427"/>
                  </a:lnTo>
                  <a:lnTo>
                    <a:pt x="138181" y="1241"/>
                  </a:lnTo>
                  <a:lnTo>
                    <a:pt x="1574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29487" y="2569809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20450" y="8333"/>
                  </a:lnTo>
                  <a:lnTo>
                    <a:pt x="63782" y="18645"/>
                  </a:lnTo>
                  <a:lnTo>
                    <a:pt x="24297" y="286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50586" y="2643508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61114" y="25171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66399" y="2380295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10529" y="54145"/>
                  </a:lnTo>
                  <a:lnTo>
                    <a:pt x="10529" y="114681"/>
                  </a:lnTo>
                  <a:lnTo>
                    <a:pt x="10529" y="165651"/>
                  </a:lnTo>
                  <a:lnTo>
                    <a:pt x="3293" y="228040"/>
                  </a:lnTo>
                  <a:lnTo>
                    <a:pt x="976" y="277098"/>
                  </a:lnTo>
                  <a:lnTo>
                    <a:pt x="193" y="32995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71684" y="2380295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7236" y="27556"/>
                  </a:lnTo>
                  <a:lnTo>
                    <a:pt x="9878" y="86899"/>
                  </a:lnTo>
                  <a:lnTo>
                    <a:pt x="10336" y="137662"/>
                  </a:lnTo>
                  <a:lnTo>
                    <a:pt x="10472" y="189748"/>
                  </a:lnTo>
                  <a:lnTo>
                    <a:pt x="10512" y="239105"/>
                  </a:lnTo>
                  <a:lnTo>
                    <a:pt x="10524" y="286486"/>
                  </a:lnTo>
                  <a:lnTo>
                    <a:pt x="10528" y="328210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47991" y="2567399"/>
              <a:ext cx="102929" cy="157174"/>
            </a:xfrm>
            <a:custGeom>
              <a:avLst/>
              <a:gdLst/>
              <a:ahLst/>
              <a:cxnLst/>
              <a:rect l="0" t="0" r="0" b="0"/>
              <a:pathLst>
                <a:path w="102929" h="157174">
                  <a:moveTo>
                    <a:pt x="7921" y="107695"/>
                  </a:moveTo>
                  <a:lnTo>
                    <a:pt x="42819" y="78386"/>
                  </a:lnTo>
                  <a:lnTo>
                    <a:pt x="97379" y="46461"/>
                  </a:lnTo>
                  <a:lnTo>
                    <a:pt x="101485" y="38796"/>
                  </a:lnTo>
                  <a:lnTo>
                    <a:pt x="102928" y="20921"/>
                  </a:lnTo>
                  <a:lnTo>
                    <a:pt x="99335" y="13581"/>
                  </a:lnTo>
                  <a:lnTo>
                    <a:pt x="85984" y="2305"/>
                  </a:lnTo>
                  <a:lnTo>
                    <a:pt x="77511" y="0"/>
                  </a:lnTo>
                  <a:lnTo>
                    <a:pt x="58737" y="559"/>
                  </a:lnTo>
                  <a:lnTo>
                    <a:pt x="51157" y="4685"/>
                  </a:lnTo>
                  <a:lnTo>
                    <a:pt x="15438" y="48940"/>
                  </a:lnTo>
                  <a:lnTo>
                    <a:pt x="6193" y="67544"/>
                  </a:lnTo>
                  <a:lnTo>
                    <a:pt x="0" y="103337"/>
                  </a:lnTo>
                  <a:lnTo>
                    <a:pt x="4791" y="123695"/>
                  </a:lnTo>
                  <a:lnTo>
                    <a:pt x="9344" y="132400"/>
                  </a:lnTo>
                  <a:lnTo>
                    <a:pt x="23761" y="145191"/>
                  </a:lnTo>
                  <a:lnTo>
                    <a:pt x="43037" y="153606"/>
                  </a:lnTo>
                  <a:lnTo>
                    <a:pt x="76687" y="157173"/>
                  </a:lnTo>
                  <a:lnTo>
                    <a:pt x="102678" y="149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16681" y="2286829"/>
              <a:ext cx="155087" cy="461965"/>
            </a:xfrm>
            <a:custGeom>
              <a:avLst/>
              <a:gdLst/>
              <a:ahLst/>
              <a:cxnLst/>
              <a:rect l="0" t="0" r="0" b="0"/>
              <a:pathLst>
                <a:path w="155087" h="461965">
                  <a:moveTo>
                    <a:pt x="102444" y="335622"/>
                  </a:moveTo>
                  <a:lnTo>
                    <a:pt x="96855" y="318854"/>
                  </a:lnTo>
                  <a:lnTo>
                    <a:pt x="84752" y="307503"/>
                  </a:lnTo>
                  <a:lnTo>
                    <a:pt x="76611" y="302838"/>
                  </a:lnTo>
                  <a:lnTo>
                    <a:pt x="58207" y="300774"/>
                  </a:lnTo>
                  <a:lnTo>
                    <a:pt x="48386" y="301861"/>
                  </a:lnTo>
                  <a:lnTo>
                    <a:pt x="31235" y="312429"/>
                  </a:lnTo>
                  <a:lnTo>
                    <a:pt x="16983" y="328823"/>
                  </a:lnTo>
                  <a:lnTo>
                    <a:pt x="6749" y="347808"/>
                  </a:lnTo>
                  <a:lnTo>
                    <a:pt x="0" y="383817"/>
                  </a:lnTo>
                  <a:lnTo>
                    <a:pt x="3590" y="418532"/>
                  </a:lnTo>
                  <a:lnTo>
                    <a:pt x="9635" y="424820"/>
                  </a:lnTo>
                  <a:lnTo>
                    <a:pt x="18344" y="427843"/>
                  </a:lnTo>
                  <a:lnTo>
                    <a:pt x="28830" y="428688"/>
                  </a:lnTo>
                  <a:lnTo>
                    <a:pt x="46720" y="423388"/>
                  </a:lnTo>
                  <a:lnTo>
                    <a:pt x="62470" y="412064"/>
                  </a:lnTo>
                  <a:lnTo>
                    <a:pt x="83320" y="385958"/>
                  </a:lnTo>
                  <a:lnTo>
                    <a:pt x="105283" y="329729"/>
                  </a:lnTo>
                  <a:lnTo>
                    <a:pt x="123413" y="273062"/>
                  </a:lnTo>
                  <a:lnTo>
                    <a:pt x="137521" y="219280"/>
                  </a:lnTo>
                  <a:lnTo>
                    <a:pt x="142472" y="163890"/>
                  </a:lnTo>
                  <a:lnTo>
                    <a:pt x="143940" y="103025"/>
                  </a:lnTo>
                  <a:lnTo>
                    <a:pt x="144375" y="51715"/>
                  </a:lnTo>
                  <a:lnTo>
                    <a:pt x="138914" y="6876"/>
                  </a:lnTo>
                  <a:lnTo>
                    <a:pt x="134946" y="645"/>
                  </a:lnTo>
                  <a:lnTo>
                    <a:pt x="129961" y="0"/>
                  </a:lnTo>
                  <a:lnTo>
                    <a:pt x="124298" y="3080"/>
                  </a:lnTo>
                  <a:lnTo>
                    <a:pt x="118006" y="22099"/>
                  </a:lnTo>
                  <a:lnTo>
                    <a:pt x="116379" y="47710"/>
                  </a:lnTo>
                  <a:lnTo>
                    <a:pt x="121748" y="102106"/>
                  </a:lnTo>
                  <a:lnTo>
                    <a:pt x="122981" y="159197"/>
                  </a:lnTo>
                  <a:lnTo>
                    <a:pt x="126466" y="211208"/>
                  </a:lnTo>
                  <a:lnTo>
                    <a:pt x="131788" y="258204"/>
                  </a:lnTo>
                  <a:lnTo>
                    <a:pt x="133365" y="313464"/>
                  </a:lnTo>
                  <a:lnTo>
                    <a:pt x="139487" y="373359"/>
                  </a:lnTo>
                  <a:lnTo>
                    <a:pt x="152223" y="435016"/>
                  </a:lnTo>
                  <a:lnTo>
                    <a:pt x="155086" y="4619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8" name="Straight Connector 67"/>
          <p:cNvCxnSpPr/>
          <p:nvPr/>
        </p:nvCxnSpPr>
        <p:spPr>
          <a:xfrm>
            <a:off x="6145529" y="1866900"/>
            <a:ext cx="0" cy="91351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Group 78"/>
          <p:cNvGrpSpPr/>
          <p:nvPr/>
        </p:nvGrpSpPr>
        <p:grpSpPr>
          <a:xfrm>
            <a:off x="6292948" y="2338182"/>
            <a:ext cx="1063379" cy="473783"/>
            <a:chOff x="6292948" y="2338182"/>
            <a:chExt cx="1063379" cy="473783"/>
          </a:xfrm>
        </p:grpSpPr>
        <p:sp>
          <p:nvSpPr>
            <p:cNvPr id="69" name="Freeform 68"/>
            <p:cNvSpPr/>
            <p:nvPr/>
          </p:nvSpPr>
          <p:spPr>
            <a:xfrm>
              <a:off x="6292948" y="2338182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1170" y="171071"/>
                  </a:lnTo>
                  <a:lnTo>
                    <a:pt x="8334" y="228893"/>
                  </a:lnTo>
                  <a:lnTo>
                    <a:pt x="9878" y="283459"/>
                  </a:lnTo>
                  <a:lnTo>
                    <a:pt x="10337" y="333552"/>
                  </a:lnTo>
                  <a:lnTo>
                    <a:pt x="10491" y="392400"/>
                  </a:lnTo>
                  <a:lnTo>
                    <a:pt x="10529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34273" y="2453995"/>
              <a:ext cx="106075" cy="263213"/>
            </a:xfrm>
            <a:custGeom>
              <a:avLst/>
              <a:gdLst/>
              <a:ahLst/>
              <a:cxnLst/>
              <a:rect l="0" t="0" r="0" b="0"/>
              <a:pathLst>
                <a:path w="106075" h="263213">
                  <a:moveTo>
                    <a:pt x="95546" y="0"/>
                  </a:moveTo>
                  <a:lnTo>
                    <a:pt x="52884" y="55659"/>
                  </a:lnTo>
                  <a:lnTo>
                    <a:pt x="4267" y="111864"/>
                  </a:lnTo>
                  <a:lnTo>
                    <a:pt x="768" y="120199"/>
                  </a:lnTo>
                  <a:lnTo>
                    <a:pt x="0" y="138820"/>
                  </a:lnTo>
                  <a:lnTo>
                    <a:pt x="6677" y="155674"/>
                  </a:lnTo>
                  <a:lnTo>
                    <a:pt x="50267" y="215993"/>
                  </a:lnTo>
                  <a:lnTo>
                    <a:pt x="85063" y="249354"/>
                  </a:lnTo>
                  <a:lnTo>
                    <a:pt x="106074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92990" y="2611922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48931"/>
                  </a:lnTo>
                  <a:lnTo>
                    <a:pt x="0" y="8741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482461" y="24329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41039" y="2369767"/>
              <a:ext cx="20408" cy="379027"/>
            </a:xfrm>
            <a:custGeom>
              <a:avLst/>
              <a:gdLst/>
              <a:ahLst/>
              <a:cxnLst/>
              <a:rect l="0" t="0" r="0" b="0"/>
              <a:pathLst>
                <a:path w="20408" h="379027">
                  <a:moveTo>
                    <a:pt x="9879" y="0"/>
                  </a:moveTo>
                  <a:lnTo>
                    <a:pt x="6759" y="57264"/>
                  </a:lnTo>
                  <a:lnTo>
                    <a:pt x="1545" y="106654"/>
                  </a:lnTo>
                  <a:lnTo>
                    <a:pt x="0" y="155214"/>
                  </a:lnTo>
                  <a:lnTo>
                    <a:pt x="2662" y="202357"/>
                  </a:lnTo>
                  <a:lnTo>
                    <a:pt x="7741" y="253370"/>
                  </a:lnTo>
                  <a:lnTo>
                    <a:pt x="15046" y="311831"/>
                  </a:lnTo>
                  <a:lnTo>
                    <a:pt x="19701" y="366942"/>
                  </a:lnTo>
                  <a:lnTo>
                    <a:pt x="2040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56161" y="253822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9525" y="11453"/>
                  </a:lnTo>
                  <a:lnTo>
                    <a:pt x="60394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59428" y="2587921"/>
              <a:ext cx="165231" cy="157954"/>
            </a:xfrm>
            <a:custGeom>
              <a:avLst/>
              <a:gdLst/>
              <a:ahLst/>
              <a:cxnLst/>
              <a:rect l="0" t="0" r="0" b="0"/>
              <a:pathLst>
                <a:path w="165231" h="157954">
                  <a:moveTo>
                    <a:pt x="91531" y="24001"/>
                  </a:moveTo>
                  <a:lnTo>
                    <a:pt x="73550" y="8360"/>
                  </a:lnTo>
                  <a:lnTo>
                    <a:pt x="56633" y="282"/>
                  </a:lnTo>
                  <a:lnTo>
                    <a:pt x="47209" y="0"/>
                  </a:lnTo>
                  <a:lnTo>
                    <a:pt x="27379" y="5925"/>
                  </a:lnTo>
                  <a:lnTo>
                    <a:pt x="19517" y="13121"/>
                  </a:lnTo>
                  <a:lnTo>
                    <a:pt x="7662" y="33593"/>
                  </a:lnTo>
                  <a:lnTo>
                    <a:pt x="0" y="71427"/>
                  </a:lnTo>
                  <a:lnTo>
                    <a:pt x="3319" y="106684"/>
                  </a:lnTo>
                  <a:lnTo>
                    <a:pt x="11771" y="125480"/>
                  </a:lnTo>
                  <a:lnTo>
                    <a:pt x="17300" y="133768"/>
                  </a:lnTo>
                  <a:lnTo>
                    <a:pt x="32803" y="146096"/>
                  </a:lnTo>
                  <a:lnTo>
                    <a:pt x="52562" y="154305"/>
                  </a:lnTo>
                  <a:lnTo>
                    <a:pt x="76941" y="157953"/>
                  </a:lnTo>
                  <a:lnTo>
                    <a:pt x="100254" y="153335"/>
                  </a:lnTo>
                  <a:lnTo>
                    <a:pt x="155714" y="132668"/>
                  </a:lnTo>
                  <a:lnTo>
                    <a:pt x="165230" y="129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14781" y="2411881"/>
              <a:ext cx="136220" cy="336913"/>
            </a:xfrm>
            <a:custGeom>
              <a:avLst/>
              <a:gdLst/>
              <a:ahLst/>
              <a:cxnLst/>
              <a:rect l="0" t="0" r="0" b="0"/>
              <a:pathLst>
                <a:path w="136220" h="336913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40291"/>
                  </a:lnTo>
                  <a:lnTo>
                    <a:pt x="16163" y="203750"/>
                  </a:lnTo>
                  <a:lnTo>
                    <a:pt x="22688" y="259439"/>
                  </a:lnTo>
                  <a:lnTo>
                    <a:pt x="26100" y="283762"/>
                  </a:lnTo>
                  <a:lnTo>
                    <a:pt x="22614" y="314405"/>
                  </a:lnTo>
                  <a:lnTo>
                    <a:pt x="21877" y="312548"/>
                  </a:lnTo>
                  <a:lnTo>
                    <a:pt x="22230" y="299177"/>
                  </a:lnTo>
                  <a:lnTo>
                    <a:pt x="38422" y="241615"/>
                  </a:lnTo>
                  <a:lnTo>
                    <a:pt x="45181" y="220859"/>
                  </a:lnTo>
                  <a:lnTo>
                    <a:pt x="58323" y="206174"/>
                  </a:lnTo>
                  <a:lnTo>
                    <a:pt x="66741" y="200620"/>
                  </a:lnTo>
                  <a:lnTo>
                    <a:pt x="75862" y="199258"/>
                  </a:lnTo>
                  <a:lnTo>
                    <a:pt x="95357" y="203982"/>
                  </a:lnTo>
                  <a:lnTo>
                    <a:pt x="103128" y="210858"/>
                  </a:lnTo>
                  <a:lnTo>
                    <a:pt x="124007" y="252394"/>
                  </a:lnTo>
                  <a:lnTo>
                    <a:pt x="132601" y="287303"/>
                  </a:lnTo>
                  <a:lnTo>
                    <a:pt x="13621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64885" y="2590162"/>
              <a:ext cx="122987" cy="176217"/>
            </a:xfrm>
            <a:custGeom>
              <a:avLst/>
              <a:gdLst/>
              <a:ahLst/>
              <a:cxnLst/>
              <a:rect l="0" t="0" r="0" b="0"/>
              <a:pathLst>
                <a:path w="122987" h="176217">
                  <a:moveTo>
                    <a:pt x="7173" y="105988"/>
                  </a:moveTo>
                  <a:lnTo>
                    <a:pt x="51135" y="82269"/>
                  </a:lnTo>
                  <a:lnTo>
                    <a:pt x="96662" y="65211"/>
                  </a:lnTo>
                  <a:lnTo>
                    <a:pt x="110507" y="49261"/>
                  </a:lnTo>
                  <a:lnTo>
                    <a:pt x="112327" y="41264"/>
                  </a:lnTo>
                  <a:lnTo>
                    <a:pt x="111201" y="33593"/>
                  </a:lnTo>
                  <a:lnTo>
                    <a:pt x="108110" y="26139"/>
                  </a:lnTo>
                  <a:lnTo>
                    <a:pt x="86993" y="4471"/>
                  </a:lnTo>
                  <a:lnTo>
                    <a:pt x="77934" y="875"/>
                  </a:lnTo>
                  <a:lnTo>
                    <a:pt x="58509" y="0"/>
                  </a:lnTo>
                  <a:lnTo>
                    <a:pt x="27843" y="11673"/>
                  </a:lnTo>
                  <a:lnTo>
                    <a:pt x="13240" y="26636"/>
                  </a:lnTo>
                  <a:lnTo>
                    <a:pt x="4020" y="46154"/>
                  </a:lnTo>
                  <a:lnTo>
                    <a:pt x="0" y="83450"/>
                  </a:lnTo>
                  <a:lnTo>
                    <a:pt x="6867" y="122967"/>
                  </a:lnTo>
                  <a:lnTo>
                    <a:pt x="17175" y="146290"/>
                  </a:lnTo>
                  <a:lnTo>
                    <a:pt x="32675" y="162114"/>
                  </a:lnTo>
                  <a:lnTo>
                    <a:pt x="41722" y="167972"/>
                  </a:lnTo>
                  <a:lnTo>
                    <a:pt x="76811" y="176216"/>
                  </a:lnTo>
                  <a:lnTo>
                    <a:pt x="122986" y="169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19585" y="2601121"/>
              <a:ext cx="136742" cy="210844"/>
            </a:xfrm>
            <a:custGeom>
              <a:avLst/>
              <a:gdLst/>
              <a:ahLst/>
              <a:cxnLst/>
              <a:rect l="0" t="0" r="0" b="0"/>
              <a:pathLst>
                <a:path w="136742" h="210844">
                  <a:moveTo>
                    <a:pt x="20928" y="42387"/>
                  </a:moveTo>
                  <a:lnTo>
                    <a:pt x="12595" y="79865"/>
                  </a:lnTo>
                  <a:lnTo>
                    <a:pt x="10832" y="131289"/>
                  </a:lnTo>
                  <a:lnTo>
                    <a:pt x="9315" y="178318"/>
                  </a:lnTo>
                  <a:lnTo>
                    <a:pt x="7337" y="178631"/>
                  </a:lnTo>
                  <a:lnTo>
                    <a:pt x="4848" y="175330"/>
                  </a:lnTo>
                  <a:lnTo>
                    <a:pt x="526" y="120667"/>
                  </a:lnTo>
                  <a:lnTo>
                    <a:pt x="0" y="60839"/>
                  </a:lnTo>
                  <a:lnTo>
                    <a:pt x="5498" y="23678"/>
                  </a:lnTo>
                  <a:lnTo>
                    <a:pt x="10641" y="14706"/>
                  </a:lnTo>
                  <a:lnTo>
                    <a:pt x="25715" y="1619"/>
                  </a:lnTo>
                  <a:lnTo>
                    <a:pt x="34648" y="0"/>
                  </a:lnTo>
                  <a:lnTo>
                    <a:pt x="84519" y="14506"/>
                  </a:lnTo>
                  <a:lnTo>
                    <a:pt x="99103" y="27656"/>
                  </a:lnTo>
                  <a:lnTo>
                    <a:pt x="121906" y="74806"/>
                  </a:lnTo>
                  <a:lnTo>
                    <a:pt x="133465" y="119371"/>
                  </a:lnTo>
                  <a:lnTo>
                    <a:pt x="136094" y="172887"/>
                  </a:lnTo>
                  <a:lnTo>
                    <a:pt x="136741" y="210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1442404" y="38586"/>
            <a:ext cx="157928" cy="212308"/>
          </a:xfrm>
          <a:custGeom>
            <a:avLst/>
            <a:gdLst/>
            <a:ahLst/>
            <a:cxnLst/>
            <a:rect l="0" t="0" r="0" b="0"/>
            <a:pathLst>
              <a:path w="157928" h="212308">
                <a:moveTo>
                  <a:pt x="157927" y="45641"/>
                </a:moveTo>
                <a:lnTo>
                  <a:pt x="120841" y="10895"/>
                </a:lnTo>
                <a:lnTo>
                  <a:pt x="102840" y="1733"/>
                </a:lnTo>
                <a:lnTo>
                  <a:pt x="83141" y="0"/>
                </a:lnTo>
                <a:lnTo>
                  <a:pt x="41899" y="8420"/>
                </a:lnTo>
                <a:lnTo>
                  <a:pt x="16054" y="23564"/>
                </a:lnTo>
                <a:lnTo>
                  <a:pt x="10702" y="32093"/>
                </a:lnTo>
                <a:lnTo>
                  <a:pt x="4756" y="54048"/>
                </a:lnTo>
                <a:lnTo>
                  <a:pt x="6680" y="62944"/>
                </a:lnTo>
                <a:lnTo>
                  <a:pt x="11472" y="70045"/>
                </a:lnTo>
                <a:lnTo>
                  <a:pt x="26156" y="81054"/>
                </a:lnTo>
                <a:lnTo>
                  <a:pt x="84675" y="106193"/>
                </a:lnTo>
                <a:lnTo>
                  <a:pt x="131340" y="137468"/>
                </a:lnTo>
                <a:lnTo>
                  <a:pt x="148230" y="163706"/>
                </a:lnTo>
                <a:lnTo>
                  <a:pt x="150498" y="183513"/>
                </a:lnTo>
                <a:lnTo>
                  <a:pt x="149465" y="193708"/>
                </a:lnTo>
                <a:lnTo>
                  <a:pt x="144097" y="200504"/>
                </a:lnTo>
                <a:lnTo>
                  <a:pt x="125654" y="208056"/>
                </a:lnTo>
                <a:lnTo>
                  <a:pt x="88963" y="212307"/>
                </a:lnTo>
                <a:lnTo>
                  <a:pt x="65275" y="207063"/>
                </a:lnTo>
                <a:lnTo>
                  <a:pt x="35328" y="190956"/>
                </a:lnTo>
                <a:lnTo>
                  <a:pt x="14757" y="177605"/>
                </a:lnTo>
                <a:lnTo>
                  <a:pt x="0" y="1719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5580103" y="84227"/>
            <a:ext cx="242157" cy="176526"/>
          </a:xfrm>
          <a:custGeom>
            <a:avLst/>
            <a:gdLst/>
            <a:ahLst/>
            <a:cxnLst/>
            <a:rect l="0" t="0" r="0" b="0"/>
            <a:pathLst>
              <a:path w="242157" h="176526">
                <a:moveTo>
                  <a:pt x="0" y="0"/>
                </a:moveTo>
                <a:lnTo>
                  <a:pt x="39543" y="55660"/>
                </a:lnTo>
                <a:lnTo>
                  <a:pt x="50330" y="73871"/>
                </a:lnTo>
                <a:lnTo>
                  <a:pt x="79612" y="107746"/>
                </a:lnTo>
                <a:lnTo>
                  <a:pt x="116333" y="165553"/>
                </a:lnTo>
                <a:lnTo>
                  <a:pt x="123179" y="173540"/>
                </a:lnTo>
                <a:lnTo>
                  <a:pt x="130082" y="176525"/>
                </a:lnTo>
                <a:lnTo>
                  <a:pt x="137025" y="176175"/>
                </a:lnTo>
                <a:lnTo>
                  <a:pt x="143992" y="173602"/>
                </a:lnTo>
                <a:lnTo>
                  <a:pt x="149807" y="167208"/>
                </a:lnTo>
                <a:lnTo>
                  <a:pt x="175070" y="105330"/>
                </a:lnTo>
                <a:lnTo>
                  <a:pt x="197667" y="43288"/>
                </a:lnTo>
                <a:lnTo>
                  <a:pt x="215456" y="20105"/>
                </a:lnTo>
                <a:lnTo>
                  <a:pt x="24215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7439993" y="63014"/>
            <a:ext cx="656423" cy="305484"/>
            <a:chOff x="7439993" y="63014"/>
            <a:chExt cx="656423" cy="305484"/>
          </a:xfrm>
        </p:grpSpPr>
        <p:sp>
          <p:nvSpPr>
            <p:cNvPr id="82" name="Freeform 81"/>
            <p:cNvSpPr/>
            <p:nvPr/>
          </p:nvSpPr>
          <p:spPr>
            <a:xfrm>
              <a:off x="7439993" y="63014"/>
              <a:ext cx="211382" cy="202467"/>
            </a:xfrm>
            <a:custGeom>
              <a:avLst/>
              <a:gdLst/>
              <a:ahLst/>
              <a:cxnLst/>
              <a:rect l="0" t="0" r="0" b="0"/>
              <a:pathLst>
                <a:path w="211382" h="202467">
                  <a:moveTo>
                    <a:pt x="35240" y="179141"/>
                  </a:moveTo>
                  <a:lnTo>
                    <a:pt x="26907" y="141663"/>
                  </a:lnTo>
                  <a:lnTo>
                    <a:pt x="16596" y="84995"/>
                  </a:lnTo>
                  <a:lnTo>
                    <a:pt x="0" y="31822"/>
                  </a:lnTo>
                  <a:lnTo>
                    <a:pt x="48" y="22437"/>
                  </a:lnTo>
                  <a:lnTo>
                    <a:pt x="6341" y="5770"/>
                  </a:lnTo>
                  <a:lnTo>
                    <a:pt x="13634" y="1559"/>
                  </a:lnTo>
                  <a:lnTo>
                    <a:pt x="34216" y="0"/>
                  </a:lnTo>
                  <a:lnTo>
                    <a:pt x="96081" y="11589"/>
                  </a:lnTo>
                  <a:lnTo>
                    <a:pt x="117262" y="19275"/>
                  </a:lnTo>
                  <a:lnTo>
                    <a:pt x="171825" y="63990"/>
                  </a:lnTo>
                  <a:lnTo>
                    <a:pt x="194382" y="88220"/>
                  </a:lnTo>
                  <a:lnTo>
                    <a:pt x="204626" y="107146"/>
                  </a:lnTo>
                  <a:lnTo>
                    <a:pt x="211381" y="143121"/>
                  </a:lnTo>
                  <a:lnTo>
                    <a:pt x="206722" y="166642"/>
                  </a:lnTo>
                  <a:lnTo>
                    <a:pt x="202204" y="177827"/>
                  </a:lnTo>
                  <a:lnTo>
                    <a:pt x="187825" y="193375"/>
                  </a:lnTo>
                  <a:lnTo>
                    <a:pt x="179077" y="199159"/>
                  </a:lnTo>
                  <a:lnTo>
                    <a:pt x="159998" y="202466"/>
                  </a:lnTo>
                  <a:lnTo>
                    <a:pt x="101495" y="193261"/>
                  </a:lnTo>
                  <a:lnTo>
                    <a:pt x="56297" y="189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96331" y="252683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815465" y="113040"/>
              <a:ext cx="172322" cy="197752"/>
            </a:xfrm>
            <a:custGeom>
              <a:avLst/>
              <a:gdLst/>
              <a:ahLst/>
              <a:cxnLst/>
              <a:rect l="0" t="0" r="0" b="0"/>
              <a:pathLst>
                <a:path w="172322" h="197752">
                  <a:moveTo>
                    <a:pt x="91436" y="13301"/>
                  </a:moveTo>
                  <a:lnTo>
                    <a:pt x="80258" y="2123"/>
                  </a:lnTo>
                  <a:lnTo>
                    <a:pt x="73456" y="0"/>
                  </a:lnTo>
                  <a:lnTo>
                    <a:pt x="56539" y="761"/>
                  </a:lnTo>
                  <a:lnTo>
                    <a:pt x="27284" y="13355"/>
                  </a:lnTo>
                  <a:lnTo>
                    <a:pt x="13011" y="28533"/>
                  </a:lnTo>
                  <a:lnTo>
                    <a:pt x="3938" y="48147"/>
                  </a:lnTo>
                  <a:lnTo>
                    <a:pt x="0" y="86667"/>
                  </a:lnTo>
                  <a:lnTo>
                    <a:pt x="6892" y="132266"/>
                  </a:lnTo>
                  <a:lnTo>
                    <a:pt x="17207" y="157421"/>
                  </a:lnTo>
                  <a:lnTo>
                    <a:pt x="41756" y="185725"/>
                  </a:lnTo>
                  <a:lnTo>
                    <a:pt x="64287" y="195219"/>
                  </a:lnTo>
                  <a:lnTo>
                    <a:pt x="76847" y="197751"/>
                  </a:lnTo>
                  <a:lnTo>
                    <a:pt x="100160" y="194325"/>
                  </a:lnTo>
                  <a:lnTo>
                    <a:pt x="143722" y="173062"/>
                  </a:lnTo>
                  <a:lnTo>
                    <a:pt x="158738" y="156836"/>
                  </a:lnTo>
                  <a:lnTo>
                    <a:pt x="168142" y="136756"/>
                  </a:lnTo>
                  <a:lnTo>
                    <a:pt x="172321" y="112234"/>
                  </a:lnTo>
                  <a:lnTo>
                    <a:pt x="167939" y="88857"/>
                  </a:lnTo>
                  <a:lnTo>
                    <a:pt x="152318" y="59085"/>
                  </a:lnTo>
                  <a:lnTo>
                    <a:pt x="129753" y="35446"/>
                  </a:lnTo>
                  <a:lnTo>
                    <a:pt x="107080" y="1986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085886" y="3684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7" name="Straight Connector 86"/>
          <p:cNvCxnSpPr/>
          <p:nvPr/>
        </p:nvCxnSpPr>
        <p:spPr>
          <a:xfrm>
            <a:off x="1825751" y="2822447"/>
            <a:ext cx="610616" cy="80022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Freeform 87"/>
          <p:cNvSpPr/>
          <p:nvPr/>
        </p:nvSpPr>
        <p:spPr>
          <a:xfrm>
            <a:off x="2038448" y="2895863"/>
            <a:ext cx="189514" cy="147400"/>
          </a:xfrm>
          <a:custGeom>
            <a:avLst/>
            <a:gdLst/>
            <a:ahLst/>
            <a:cxnLst/>
            <a:rect l="0" t="0" r="0" b="0"/>
            <a:pathLst>
              <a:path w="189514" h="147400">
                <a:moveTo>
                  <a:pt x="189513" y="0"/>
                </a:moveTo>
                <a:lnTo>
                  <a:pt x="126180" y="63333"/>
                </a:lnTo>
                <a:lnTo>
                  <a:pt x="68135" y="112313"/>
                </a:lnTo>
                <a:lnTo>
                  <a:pt x="46054" y="133364"/>
                </a:lnTo>
                <a:lnTo>
                  <a:pt x="28658" y="141161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2143733" y="2843221"/>
            <a:ext cx="147400" cy="147399"/>
          </a:xfrm>
          <a:custGeom>
            <a:avLst/>
            <a:gdLst/>
            <a:ahLst/>
            <a:cxnLst/>
            <a:rect l="0" t="0" r="0" b="0"/>
            <a:pathLst>
              <a:path w="147400" h="147399">
                <a:moveTo>
                  <a:pt x="147399" y="147398"/>
                </a:moveTo>
                <a:lnTo>
                  <a:pt x="84066" y="84065"/>
                </a:lnTo>
                <a:lnTo>
                  <a:pt x="21053" y="2105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2205676" y="2969562"/>
            <a:ext cx="127571" cy="284271"/>
          </a:xfrm>
          <a:custGeom>
            <a:avLst/>
            <a:gdLst/>
            <a:ahLst/>
            <a:cxnLst/>
            <a:rect l="0" t="0" r="0" b="0"/>
            <a:pathLst>
              <a:path w="127571" h="284271">
                <a:moveTo>
                  <a:pt x="127570" y="0"/>
                </a:moveTo>
                <a:lnTo>
                  <a:pt x="91653" y="53875"/>
                </a:lnTo>
                <a:lnTo>
                  <a:pt x="57525" y="114752"/>
                </a:lnTo>
                <a:lnTo>
                  <a:pt x="4606" y="175297"/>
                </a:lnTo>
                <a:lnTo>
                  <a:pt x="1141" y="176526"/>
                </a:lnTo>
                <a:lnTo>
                  <a:pt x="0" y="173836"/>
                </a:lnTo>
                <a:lnTo>
                  <a:pt x="409" y="168534"/>
                </a:lnTo>
                <a:lnTo>
                  <a:pt x="4192" y="163828"/>
                </a:lnTo>
                <a:lnTo>
                  <a:pt x="17753" y="155481"/>
                </a:lnTo>
                <a:lnTo>
                  <a:pt x="50708" y="149794"/>
                </a:lnTo>
                <a:lnTo>
                  <a:pt x="70403" y="154703"/>
                </a:lnTo>
                <a:lnTo>
                  <a:pt x="102110" y="176918"/>
                </a:lnTo>
                <a:lnTo>
                  <a:pt x="105917" y="184626"/>
                </a:lnTo>
                <a:lnTo>
                  <a:pt x="107028" y="202549"/>
                </a:lnTo>
                <a:lnTo>
                  <a:pt x="101076" y="237959"/>
                </a:lnTo>
                <a:lnTo>
                  <a:pt x="86315" y="266909"/>
                </a:lnTo>
                <a:lnTo>
                  <a:pt x="76869" y="276554"/>
                </a:lnTo>
                <a:lnTo>
                  <a:pt x="64399" y="2842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2377533" y="3230418"/>
            <a:ext cx="99871" cy="202399"/>
          </a:xfrm>
          <a:custGeom>
            <a:avLst/>
            <a:gdLst/>
            <a:ahLst/>
            <a:cxnLst/>
            <a:rect l="0" t="0" r="0" b="0"/>
            <a:pathLst>
              <a:path w="99871" h="202399">
                <a:moveTo>
                  <a:pt x="8356" y="12885"/>
                </a:moveTo>
                <a:lnTo>
                  <a:pt x="17931" y="36932"/>
                </a:lnTo>
                <a:lnTo>
                  <a:pt x="55682" y="85586"/>
                </a:lnTo>
                <a:lnTo>
                  <a:pt x="73843" y="97059"/>
                </a:lnTo>
                <a:lnTo>
                  <a:pt x="81260" y="97077"/>
                </a:lnTo>
                <a:lnTo>
                  <a:pt x="87374" y="93580"/>
                </a:lnTo>
                <a:lnTo>
                  <a:pt x="92620" y="87739"/>
                </a:lnTo>
                <a:lnTo>
                  <a:pt x="98449" y="68770"/>
                </a:lnTo>
                <a:lnTo>
                  <a:pt x="99870" y="45912"/>
                </a:lnTo>
                <a:lnTo>
                  <a:pt x="96602" y="24054"/>
                </a:lnTo>
                <a:lnTo>
                  <a:pt x="91753" y="15652"/>
                </a:lnTo>
                <a:lnTo>
                  <a:pt x="77007" y="3197"/>
                </a:lnTo>
                <a:lnTo>
                  <a:pt x="55635" y="0"/>
                </a:lnTo>
                <a:lnTo>
                  <a:pt x="32878" y="3649"/>
                </a:lnTo>
                <a:lnTo>
                  <a:pt x="14965" y="13070"/>
                </a:lnTo>
                <a:lnTo>
                  <a:pt x="9253" y="21197"/>
                </a:lnTo>
                <a:lnTo>
                  <a:pt x="1212" y="54993"/>
                </a:lnTo>
                <a:lnTo>
                  <a:pt x="0" y="93472"/>
                </a:lnTo>
                <a:lnTo>
                  <a:pt x="12613" y="149276"/>
                </a:lnTo>
                <a:lnTo>
                  <a:pt x="18213" y="157625"/>
                </a:lnTo>
                <a:lnTo>
                  <a:pt x="71527" y="2023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2" name="Straight Connector 91"/>
          <p:cNvCxnSpPr/>
          <p:nvPr/>
        </p:nvCxnSpPr>
        <p:spPr>
          <a:xfrm>
            <a:off x="2798952" y="2820289"/>
            <a:ext cx="426848" cy="65951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Freeform 92"/>
          <p:cNvSpPr/>
          <p:nvPr/>
        </p:nvSpPr>
        <p:spPr>
          <a:xfrm>
            <a:off x="2982359" y="2943942"/>
            <a:ext cx="148394" cy="182972"/>
          </a:xfrm>
          <a:custGeom>
            <a:avLst/>
            <a:gdLst/>
            <a:ahLst/>
            <a:cxnLst/>
            <a:rect l="0" t="0" r="0" b="0"/>
            <a:pathLst>
              <a:path w="148394" h="182972">
                <a:moveTo>
                  <a:pt x="140854" y="38320"/>
                </a:moveTo>
                <a:lnTo>
                  <a:pt x="111545" y="9011"/>
                </a:lnTo>
                <a:lnTo>
                  <a:pt x="91953" y="1897"/>
                </a:lnTo>
                <a:lnTo>
                  <a:pt x="80177" y="0"/>
                </a:lnTo>
                <a:lnTo>
                  <a:pt x="60854" y="4132"/>
                </a:lnTo>
                <a:lnTo>
                  <a:pt x="29385" y="25848"/>
                </a:lnTo>
                <a:lnTo>
                  <a:pt x="13329" y="51392"/>
                </a:lnTo>
                <a:lnTo>
                  <a:pt x="1163" y="81188"/>
                </a:lnTo>
                <a:lnTo>
                  <a:pt x="0" y="101826"/>
                </a:lnTo>
                <a:lnTo>
                  <a:pt x="4552" y="121527"/>
                </a:lnTo>
                <a:lnTo>
                  <a:pt x="26539" y="153239"/>
                </a:lnTo>
                <a:lnTo>
                  <a:pt x="40914" y="166604"/>
                </a:lnTo>
                <a:lnTo>
                  <a:pt x="59001" y="176444"/>
                </a:lnTo>
                <a:lnTo>
                  <a:pt x="94504" y="182971"/>
                </a:lnTo>
                <a:lnTo>
                  <a:pt x="114795" y="178258"/>
                </a:lnTo>
                <a:lnTo>
                  <a:pt x="123481" y="173726"/>
                </a:lnTo>
                <a:lnTo>
                  <a:pt x="136252" y="159332"/>
                </a:lnTo>
                <a:lnTo>
                  <a:pt x="144658" y="140066"/>
                </a:lnTo>
                <a:lnTo>
                  <a:pt x="148393" y="115906"/>
                </a:lnTo>
                <a:lnTo>
                  <a:pt x="143815" y="95809"/>
                </a:lnTo>
                <a:lnTo>
                  <a:pt x="119796" y="4884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3133741" y="3042987"/>
            <a:ext cx="210571" cy="213017"/>
          </a:xfrm>
          <a:custGeom>
            <a:avLst/>
            <a:gdLst/>
            <a:ahLst/>
            <a:cxnLst/>
            <a:rect l="0" t="0" r="0" b="0"/>
            <a:pathLst>
              <a:path w="210571" h="213017">
                <a:moveTo>
                  <a:pt x="0" y="213016"/>
                </a:moveTo>
                <a:lnTo>
                  <a:pt x="19128" y="160311"/>
                </a:lnTo>
                <a:lnTo>
                  <a:pt x="55429" y="106647"/>
                </a:lnTo>
                <a:lnTo>
                  <a:pt x="81517" y="44465"/>
                </a:lnTo>
                <a:lnTo>
                  <a:pt x="93162" y="23461"/>
                </a:lnTo>
                <a:lnTo>
                  <a:pt x="109256" y="8667"/>
                </a:lnTo>
                <a:lnTo>
                  <a:pt x="118461" y="3084"/>
                </a:lnTo>
                <a:lnTo>
                  <a:pt x="138047" y="0"/>
                </a:lnTo>
                <a:lnTo>
                  <a:pt x="148183" y="815"/>
                </a:lnTo>
                <a:lnTo>
                  <a:pt x="165685" y="11080"/>
                </a:lnTo>
                <a:lnTo>
                  <a:pt x="210570" y="6561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3175855" y="3087547"/>
            <a:ext cx="63172" cy="105286"/>
          </a:xfrm>
          <a:custGeom>
            <a:avLst/>
            <a:gdLst/>
            <a:ahLst/>
            <a:cxnLst/>
            <a:rect l="0" t="0" r="0" b="0"/>
            <a:pathLst>
              <a:path w="63172" h="105286">
                <a:moveTo>
                  <a:pt x="63171" y="105285"/>
                </a:moveTo>
                <a:lnTo>
                  <a:pt x="20509" y="51171"/>
                </a:lnTo>
                <a:lnTo>
                  <a:pt x="9115" y="3210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6" name="Straight Connector 95"/>
          <p:cNvCxnSpPr/>
          <p:nvPr/>
        </p:nvCxnSpPr>
        <p:spPr>
          <a:xfrm>
            <a:off x="3229102" y="3496309"/>
            <a:ext cx="93713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oup 101"/>
          <p:cNvGrpSpPr/>
          <p:nvPr/>
        </p:nvGrpSpPr>
        <p:grpSpPr>
          <a:xfrm>
            <a:off x="3487277" y="3131048"/>
            <a:ext cx="699827" cy="404384"/>
            <a:chOff x="3487277" y="3131048"/>
            <a:chExt cx="699827" cy="404384"/>
          </a:xfrm>
        </p:grpSpPr>
        <p:sp>
          <p:nvSpPr>
            <p:cNvPr id="97" name="Freeform 96"/>
            <p:cNvSpPr/>
            <p:nvPr/>
          </p:nvSpPr>
          <p:spPr>
            <a:xfrm>
              <a:off x="3487277" y="3201518"/>
              <a:ext cx="128577" cy="333914"/>
            </a:xfrm>
            <a:custGeom>
              <a:avLst/>
              <a:gdLst/>
              <a:ahLst/>
              <a:cxnLst/>
              <a:rect l="0" t="0" r="0" b="0"/>
              <a:pathLst>
                <a:path w="128577" h="333914">
                  <a:moveTo>
                    <a:pt x="15620" y="0"/>
                  </a:moveTo>
                  <a:lnTo>
                    <a:pt x="9554" y="32452"/>
                  </a:lnTo>
                  <a:lnTo>
                    <a:pt x="14590" y="89932"/>
                  </a:lnTo>
                  <a:lnTo>
                    <a:pt x="15416" y="145493"/>
                  </a:lnTo>
                  <a:lnTo>
                    <a:pt x="15559" y="194538"/>
                  </a:lnTo>
                  <a:lnTo>
                    <a:pt x="12488" y="257273"/>
                  </a:lnTo>
                  <a:lnTo>
                    <a:pt x="10023" y="269781"/>
                  </a:lnTo>
                  <a:lnTo>
                    <a:pt x="7209" y="274611"/>
                  </a:lnTo>
                  <a:lnTo>
                    <a:pt x="4163" y="274321"/>
                  </a:lnTo>
                  <a:lnTo>
                    <a:pt x="963" y="270618"/>
                  </a:lnTo>
                  <a:lnTo>
                    <a:pt x="0" y="264640"/>
                  </a:lnTo>
                  <a:lnTo>
                    <a:pt x="9779" y="214311"/>
                  </a:lnTo>
                  <a:lnTo>
                    <a:pt x="25067" y="185682"/>
                  </a:lnTo>
                  <a:lnTo>
                    <a:pt x="32446" y="181110"/>
                  </a:lnTo>
                  <a:lnTo>
                    <a:pt x="50004" y="179150"/>
                  </a:lnTo>
                  <a:lnTo>
                    <a:pt x="79620" y="190212"/>
                  </a:lnTo>
                  <a:lnTo>
                    <a:pt x="105033" y="213897"/>
                  </a:lnTo>
                  <a:lnTo>
                    <a:pt x="121791" y="243141"/>
                  </a:lnTo>
                  <a:lnTo>
                    <a:pt x="128576" y="279623"/>
                  </a:lnTo>
                  <a:lnTo>
                    <a:pt x="123925" y="300142"/>
                  </a:lnTo>
                  <a:lnTo>
                    <a:pt x="119408" y="308889"/>
                  </a:lnTo>
                  <a:lnTo>
                    <a:pt x="105032" y="321728"/>
                  </a:lnTo>
                  <a:lnTo>
                    <a:pt x="85774" y="330164"/>
                  </a:lnTo>
                  <a:lnTo>
                    <a:pt x="61618" y="333913"/>
                  </a:lnTo>
                  <a:lnTo>
                    <a:pt x="41522" y="329340"/>
                  </a:lnTo>
                  <a:lnTo>
                    <a:pt x="5091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50295" y="3355928"/>
              <a:ext cx="84229" cy="121929"/>
            </a:xfrm>
            <a:custGeom>
              <a:avLst/>
              <a:gdLst/>
              <a:ahLst/>
              <a:cxnLst/>
              <a:rect l="0" t="0" r="0" b="0"/>
              <a:pathLst>
                <a:path w="84229" h="121929">
                  <a:moveTo>
                    <a:pt x="0" y="66689"/>
                  </a:moveTo>
                  <a:lnTo>
                    <a:pt x="3120" y="109381"/>
                  </a:lnTo>
                  <a:lnTo>
                    <a:pt x="6066" y="121928"/>
                  </a:lnTo>
                  <a:lnTo>
                    <a:pt x="1030" y="79957"/>
                  </a:lnTo>
                  <a:lnTo>
                    <a:pt x="5895" y="40854"/>
                  </a:lnTo>
                  <a:lnTo>
                    <a:pt x="10949" y="30749"/>
                  </a:lnTo>
                  <a:lnTo>
                    <a:pt x="25924" y="16400"/>
                  </a:lnTo>
                  <a:lnTo>
                    <a:pt x="54085" y="1746"/>
                  </a:lnTo>
                  <a:lnTo>
                    <a:pt x="68102" y="0"/>
                  </a:lnTo>
                  <a:lnTo>
                    <a:pt x="84228" y="35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745052" y="3346165"/>
              <a:ext cx="115814" cy="150152"/>
            </a:xfrm>
            <a:custGeom>
              <a:avLst/>
              <a:gdLst/>
              <a:ahLst/>
              <a:cxnLst/>
              <a:rect l="0" t="0" r="0" b="0"/>
              <a:pathLst>
                <a:path w="115814" h="150152">
                  <a:moveTo>
                    <a:pt x="0" y="97509"/>
                  </a:moveTo>
                  <a:lnTo>
                    <a:pt x="16767" y="86330"/>
                  </a:lnTo>
                  <a:lnTo>
                    <a:pt x="69206" y="71513"/>
                  </a:lnTo>
                  <a:lnTo>
                    <a:pt x="100888" y="47400"/>
                  </a:lnTo>
                  <a:lnTo>
                    <a:pt x="104693" y="39537"/>
                  </a:lnTo>
                  <a:lnTo>
                    <a:pt x="105802" y="21441"/>
                  </a:lnTo>
                  <a:lnTo>
                    <a:pt x="102120" y="14041"/>
                  </a:lnTo>
                  <a:lnTo>
                    <a:pt x="88670" y="2700"/>
                  </a:lnTo>
                  <a:lnTo>
                    <a:pt x="67875" y="0"/>
                  </a:lnTo>
                  <a:lnTo>
                    <a:pt x="55778" y="917"/>
                  </a:lnTo>
                  <a:lnTo>
                    <a:pt x="36099" y="11295"/>
                  </a:lnTo>
                  <a:lnTo>
                    <a:pt x="27575" y="18976"/>
                  </a:lnTo>
                  <a:lnTo>
                    <a:pt x="18105" y="39989"/>
                  </a:lnTo>
                  <a:lnTo>
                    <a:pt x="15066" y="63755"/>
                  </a:lnTo>
                  <a:lnTo>
                    <a:pt x="17614" y="86016"/>
                  </a:lnTo>
                  <a:lnTo>
                    <a:pt x="25766" y="104489"/>
                  </a:lnTo>
                  <a:lnTo>
                    <a:pt x="50063" y="135413"/>
                  </a:lnTo>
                  <a:lnTo>
                    <a:pt x="69824" y="143601"/>
                  </a:lnTo>
                  <a:lnTo>
                    <a:pt x="115813" y="1501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884843" y="3364107"/>
              <a:ext cx="144479" cy="130380"/>
            </a:xfrm>
            <a:custGeom>
              <a:avLst/>
              <a:gdLst/>
              <a:ahLst/>
              <a:cxnLst/>
              <a:rect l="0" t="0" r="0" b="0"/>
              <a:pathLst>
                <a:path w="144479" h="130380">
                  <a:moveTo>
                    <a:pt x="91835" y="58510"/>
                  </a:moveTo>
                  <a:lnTo>
                    <a:pt x="91835" y="36153"/>
                  </a:lnTo>
                  <a:lnTo>
                    <a:pt x="85596" y="18938"/>
                  </a:lnTo>
                  <a:lnTo>
                    <a:pt x="80657" y="11071"/>
                  </a:lnTo>
                  <a:lnTo>
                    <a:pt x="72685" y="5827"/>
                  </a:lnTo>
                  <a:lnTo>
                    <a:pt x="51349" y="0"/>
                  </a:lnTo>
                  <a:lnTo>
                    <a:pt x="41448" y="1956"/>
                  </a:lnTo>
                  <a:lnTo>
                    <a:pt x="24207" y="13487"/>
                  </a:lnTo>
                  <a:lnTo>
                    <a:pt x="6937" y="39710"/>
                  </a:lnTo>
                  <a:lnTo>
                    <a:pt x="0" y="75296"/>
                  </a:lnTo>
                  <a:lnTo>
                    <a:pt x="4616" y="95606"/>
                  </a:lnTo>
                  <a:lnTo>
                    <a:pt x="26644" y="127709"/>
                  </a:lnTo>
                  <a:lnTo>
                    <a:pt x="34337" y="130379"/>
                  </a:lnTo>
                  <a:lnTo>
                    <a:pt x="52243" y="127106"/>
                  </a:lnTo>
                  <a:lnTo>
                    <a:pt x="68780" y="114733"/>
                  </a:lnTo>
                  <a:lnTo>
                    <a:pt x="82759" y="97536"/>
                  </a:lnTo>
                  <a:lnTo>
                    <a:pt x="92871" y="78194"/>
                  </a:lnTo>
                  <a:lnTo>
                    <a:pt x="101659" y="36965"/>
                  </a:lnTo>
                  <a:lnTo>
                    <a:pt x="104234" y="37128"/>
                  </a:lnTo>
                  <a:lnTo>
                    <a:pt x="110214" y="46667"/>
                  </a:lnTo>
                  <a:lnTo>
                    <a:pt x="139212" y="102333"/>
                  </a:lnTo>
                  <a:lnTo>
                    <a:pt x="144478" y="1111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053963" y="3131048"/>
              <a:ext cx="133141" cy="365564"/>
            </a:xfrm>
            <a:custGeom>
              <a:avLst/>
              <a:gdLst/>
              <a:ahLst/>
              <a:cxnLst/>
              <a:rect l="0" t="0" r="0" b="0"/>
              <a:pathLst>
                <a:path w="133141" h="365564">
                  <a:moveTo>
                    <a:pt x="91172" y="259983"/>
                  </a:moveTo>
                  <a:lnTo>
                    <a:pt x="85583" y="243216"/>
                  </a:lnTo>
                  <a:lnTo>
                    <a:pt x="73480" y="231864"/>
                  </a:lnTo>
                  <a:lnTo>
                    <a:pt x="65339" y="227199"/>
                  </a:lnTo>
                  <a:lnTo>
                    <a:pt x="43816" y="225135"/>
                  </a:lnTo>
                  <a:lnTo>
                    <a:pt x="31525" y="226223"/>
                  </a:lnTo>
                  <a:lnTo>
                    <a:pt x="22161" y="230457"/>
                  </a:lnTo>
                  <a:lnTo>
                    <a:pt x="8638" y="244521"/>
                  </a:lnTo>
                  <a:lnTo>
                    <a:pt x="1847" y="265589"/>
                  </a:lnTo>
                  <a:lnTo>
                    <a:pt x="0" y="290551"/>
                  </a:lnTo>
                  <a:lnTo>
                    <a:pt x="6706" y="328572"/>
                  </a:lnTo>
                  <a:lnTo>
                    <a:pt x="16976" y="347399"/>
                  </a:lnTo>
                  <a:lnTo>
                    <a:pt x="32460" y="360446"/>
                  </a:lnTo>
                  <a:lnTo>
                    <a:pt x="41502" y="365563"/>
                  </a:lnTo>
                  <a:lnTo>
                    <a:pt x="49870" y="365465"/>
                  </a:lnTo>
                  <a:lnTo>
                    <a:pt x="57788" y="361890"/>
                  </a:lnTo>
                  <a:lnTo>
                    <a:pt x="80111" y="340090"/>
                  </a:lnTo>
                  <a:lnTo>
                    <a:pt x="93275" y="320153"/>
                  </a:lnTo>
                  <a:lnTo>
                    <a:pt x="111258" y="266106"/>
                  </a:lnTo>
                  <a:lnTo>
                    <a:pt x="120486" y="205041"/>
                  </a:lnTo>
                  <a:lnTo>
                    <a:pt x="127674" y="156486"/>
                  </a:lnTo>
                  <a:lnTo>
                    <a:pt x="131623" y="105055"/>
                  </a:lnTo>
                  <a:lnTo>
                    <a:pt x="132958" y="42510"/>
                  </a:lnTo>
                  <a:lnTo>
                    <a:pt x="133140" y="9301"/>
                  </a:lnTo>
                  <a:lnTo>
                    <a:pt x="130849" y="1615"/>
                  </a:lnTo>
                  <a:lnTo>
                    <a:pt x="126982" y="0"/>
                  </a:lnTo>
                  <a:lnTo>
                    <a:pt x="122065" y="2433"/>
                  </a:lnTo>
                  <a:lnTo>
                    <a:pt x="113481" y="14495"/>
                  </a:lnTo>
                  <a:lnTo>
                    <a:pt x="106936" y="32724"/>
                  </a:lnTo>
                  <a:lnTo>
                    <a:pt x="102734" y="85675"/>
                  </a:lnTo>
                  <a:lnTo>
                    <a:pt x="101905" y="146523"/>
                  </a:lnTo>
                  <a:lnTo>
                    <a:pt x="101740" y="203603"/>
                  </a:lnTo>
                  <a:lnTo>
                    <a:pt x="104828" y="256818"/>
                  </a:lnTo>
                  <a:lnTo>
                    <a:pt x="112229" y="312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3" name="Straight Connector 102"/>
          <p:cNvCxnSpPr/>
          <p:nvPr/>
        </p:nvCxnSpPr>
        <p:spPr>
          <a:xfrm>
            <a:off x="3829303" y="3506851"/>
            <a:ext cx="389510" cy="65277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3387090" y="3527933"/>
            <a:ext cx="368554" cy="68427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Group 112"/>
          <p:cNvGrpSpPr/>
          <p:nvPr/>
        </p:nvGrpSpPr>
        <p:grpSpPr>
          <a:xfrm>
            <a:off x="3534482" y="3601601"/>
            <a:ext cx="768581" cy="600126"/>
            <a:chOff x="3534482" y="3601601"/>
            <a:chExt cx="768581" cy="600126"/>
          </a:xfrm>
        </p:grpSpPr>
        <p:sp>
          <p:nvSpPr>
            <p:cNvPr id="105" name="Freeform 104"/>
            <p:cNvSpPr/>
            <p:nvPr/>
          </p:nvSpPr>
          <p:spPr>
            <a:xfrm>
              <a:off x="3534482" y="3685829"/>
              <a:ext cx="136872" cy="105286"/>
            </a:xfrm>
            <a:custGeom>
              <a:avLst/>
              <a:gdLst/>
              <a:ahLst/>
              <a:cxnLst/>
              <a:rect l="0" t="0" r="0" b="0"/>
              <a:pathLst>
                <a:path w="136872" h="105286">
                  <a:moveTo>
                    <a:pt x="136871" y="0"/>
                  </a:moveTo>
                  <a:lnTo>
                    <a:pt x="78307" y="49498"/>
                  </a:lnTo>
                  <a:lnTo>
                    <a:pt x="22075" y="9594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576596" y="3706886"/>
              <a:ext cx="84229" cy="157929"/>
            </a:xfrm>
            <a:custGeom>
              <a:avLst/>
              <a:gdLst/>
              <a:ahLst/>
              <a:cxnLst/>
              <a:rect l="0" t="0" r="0" b="0"/>
              <a:pathLst>
                <a:path w="84229" h="157929">
                  <a:moveTo>
                    <a:pt x="84228" y="157928"/>
                  </a:moveTo>
                  <a:lnTo>
                    <a:pt x="68587" y="139947"/>
                  </a:lnTo>
                  <a:lnTo>
                    <a:pt x="38555" y="83574"/>
                  </a:lnTo>
                  <a:lnTo>
                    <a:pt x="14342" y="233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640910" y="3759529"/>
              <a:ext cx="125200" cy="294798"/>
            </a:xfrm>
            <a:custGeom>
              <a:avLst/>
              <a:gdLst/>
              <a:ahLst/>
              <a:cxnLst/>
              <a:rect l="0" t="0" r="0" b="0"/>
              <a:pathLst>
                <a:path w="125200" h="294798">
                  <a:moveTo>
                    <a:pt x="125199" y="0"/>
                  </a:moveTo>
                  <a:lnTo>
                    <a:pt x="108388" y="19150"/>
                  </a:lnTo>
                  <a:lnTo>
                    <a:pt x="81290" y="73217"/>
                  </a:lnTo>
                  <a:lnTo>
                    <a:pt x="50801" y="126278"/>
                  </a:lnTo>
                  <a:lnTo>
                    <a:pt x="9324" y="186387"/>
                  </a:lnTo>
                  <a:lnTo>
                    <a:pt x="0" y="196312"/>
                  </a:lnTo>
                  <a:lnTo>
                    <a:pt x="3655" y="189025"/>
                  </a:lnTo>
                  <a:lnTo>
                    <a:pt x="18866" y="170781"/>
                  </a:lnTo>
                  <a:lnTo>
                    <a:pt x="26234" y="167666"/>
                  </a:lnTo>
                  <a:lnTo>
                    <a:pt x="43780" y="167325"/>
                  </a:lnTo>
                  <a:lnTo>
                    <a:pt x="60157" y="174192"/>
                  </a:lnTo>
                  <a:lnTo>
                    <a:pt x="67800" y="179299"/>
                  </a:lnTo>
                  <a:lnTo>
                    <a:pt x="72895" y="187383"/>
                  </a:lnTo>
                  <a:lnTo>
                    <a:pt x="78556" y="208843"/>
                  </a:lnTo>
                  <a:lnTo>
                    <a:pt x="74833" y="230859"/>
                  </a:lnTo>
                  <a:lnTo>
                    <a:pt x="54139" y="280658"/>
                  </a:lnTo>
                  <a:lnTo>
                    <a:pt x="30443" y="294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709221" y="3980474"/>
              <a:ext cx="126066" cy="221253"/>
            </a:xfrm>
            <a:custGeom>
              <a:avLst/>
              <a:gdLst/>
              <a:ahLst/>
              <a:cxnLst/>
              <a:rect l="0" t="0" r="0" b="0"/>
              <a:pathLst>
                <a:path w="126066" h="221253">
                  <a:moveTo>
                    <a:pt x="46359" y="31739"/>
                  </a:moveTo>
                  <a:lnTo>
                    <a:pt x="55935" y="55785"/>
                  </a:lnTo>
                  <a:lnTo>
                    <a:pt x="73893" y="77208"/>
                  </a:lnTo>
                  <a:lnTo>
                    <a:pt x="91352" y="91332"/>
                  </a:lnTo>
                  <a:lnTo>
                    <a:pt x="99751" y="93694"/>
                  </a:lnTo>
                  <a:lnTo>
                    <a:pt x="107690" y="92930"/>
                  </a:lnTo>
                  <a:lnTo>
                    <a:pt x="115323" y="90080"/>
                  </a:lnTo>
                  <a:lnTo>
                    <a:pt x="120411" y="83501"/>
                  </a:lnTo>
                  <a:lnTo>
                    <a:pt x="126065" y="63713"/>
                  </a:lnTo>
                  <a:lnTo>
                    <a:pt x="122338" y="42440"/>
                  </a:lnTo>
                  <a:lnTo>
                    <a:pt x="107086" y="13852"/>
                  </a:lnTo>
                  <a:lnTo>
                    <a:pt x="100882" y="5776"/>
                  </a:lnTo>
                  <a:lnTo>
                    <a:pt x="93236" y="1562"/>
                  </a:lnTo>
                  <a:lnTo>
                    <a:pt x="75382" y="0"/>
                  </a:lnTo>
                  <a:lnTo>
                    <a:pt x="58869" y="6324"/>
                  </a:lnTo>
                  <a:lnTo>
                    <a:pt x="29203" y="29448"/>
                  </a:lnTo>
                  <a:lnTo>
                    <a:pt x="13460" y="60826"/>
                  </a:lnTo>
                  <a:lnTo>
                    <a:pt x="0" y="112180"/>
                  </a:lnTo>
                  <a:lnTo>
                    <a:pt x="1578" y="135341"/>
                  </a:lnTo>
                  <a:lnTo>
                    <a:pt x="14634" y="168110"/>
                  </a:lnTo>
                  <a:lnTo>
                    <a:pt x="46359" y="2212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982290" y="3601601"/>
              <a:ext cx="99675" cy="231628"/>
            </a:xfrm>
            <a:custGeom>
              <a:avLst/>
              <a:gdLst/>
              <a:ahLst/>
              <a:cxnLst/>
              <a:rect l="0" t="0" r="0" b="0"/>
              <a:pathLst>
                <a:path w="99675" h="231628">
                  <a:moveTo>
                    <a:pt x="99674" y="0"/>
                  </a:moveTo>
                  <a:lnTo>
                    <a:pt x="57012" y="55659"/>
                  </a:lnTo>
                  <a:lnTo>
                    <a:pt x="12278" y="112959"/>
                  </a:lnTo>
                  <a:lnTo>
                    <a:pt x="2806" y="120929"/>
                  </a:lnTo>
                  <a:lnTo>
                    <a:pt x="0" y="125073"/>
                  </a:lnTo>
                  <a:lnTo>
                    <a:pt x="1639" y="126666"/>
                  </a:lnTo>
                  <a:lnTo>
                    <a:pt x="23833" y="129558"/>
                  </a:lnTo>
                  <a:lnTo>
                    <a:pt x="35075" y="131995"/>
                  </a:lnTo>
                  <a:lnTo>
                    <a:pt x="53806" y="144063"/>
                  </a:lnTo>
                  <a:lnTo>
                    <a:pt x="62076" y="152194"/>
                  </a:lnTo>
                  <a:lnTo>
                    <a:pt x="71265" y="173707"/>
                  </a:lnTo>
                  <a:lnTo>
                    <a:pt x="73716" y="185994"/>
                  </a:lnTo>
                  <a:lnTo>
                    <a:pt x="73010" y="196526"/>
                  </a:lnTo>
                  <a:lnTo>
                    <a:pt x="5756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071110" y="3827639"/>
              <a:ext cx="74026" cy="108206"/>
            </a:xfrm>
            <a:custGeom>
              <a:avLst/>
              <a:gdLst/>
              <a:ahLst/>
              <a:cxnLst/>
              <a:rect l="0" t="0" r="0" b="0"/>
              <a:pathLst>
                <a:path w="74026" h="108206">
                  <a:moveTo>
                    <a:pt x="74025" y="5589"/>
                  </a:moveTo>
                  <a:lnTo>
                    <a:pt x="57257" y="0"/>
                  </a:lnTo>
                  <a:lnTo>
                    <a:pt x="39666" y="376"/>
                  </a:lnTo>
                  <a:lnTo>
                    <a:pt x="21320" y="5612"/>
                  </a:lnTo>
                  <a:lnTo>
                    <a:pt x="5367" y="15738"/>
                  </a:lnTo>
                  <a:lnTo>
                    <a:pt x="1347" y="24053"/>
                  </a:lnTo>
                  <a:lnTo>
                    <a:pt x="0" y="45771"/>
                  </a:lnTo>
                  <a:lnTo>
                    <a:pt x="5818" y="78716"/>
                  </a:lnTo>
                  <a:lnTo>
                    <a:pt x="17974" y="96972"/>
                  </a:lnTo>
                  <a:lnTo>
                    <a:pt x="26129" y="105115"/>
                  </a:lnTo>
                  <a:lnTo>
                    <a:pt x="33906" y="108205"/>
                  </a:lnTo>
                  <a:lnTo>
                    <a:pt x="41430" y="107925"/>
                  </a:lnTo>
                  <a:lnTo>
                    <a:pt x="56028" y="101374"/>
                  </a:lnTo>
                  <a:lnTo>
                    <a:pt x="70316" y="90664"/>
                  </a:lnTo>
                  <a:lnTo>
                    <a:pt x="73892" y="82193"/>
                  </a:lnTo>
                  <a:lnTo>
                    <a:pt x="74025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176721" y="3843757"/>
              <a:ext cx="126342" cy="115814"/>
            </a:xfrm>
            <a:custGeom>
              <a:avLst/>
              <a:gdLst/>
              <a:ahLst/>
              <a:cxnLst/>
              <a:rect l="0" t="0" r="0" b="0"/>
              <a:pathLst>
                <a:path w="126342" h="115814">
                  <a:moveTo>
                    <a:pt x="126341" y="0"/>
                  </a:moveTo>
                  <a:lnTo>
                    <a:pt x="109574" y="5589"/>
                  </a:lnTo>
                  <a:lnTo>
                    <a:pt x="95103" y="17692"/>
                  </a:lnTo>
                  <a:lnTo>
                    <a:pt x="44339" y="74328"/>
                  </a:lnTo>
                  <a:lnTo>
                    <a:pt x="21716" y="9923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176721" y="3759529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105285" y="189513"/>
                  </a:moveTo>
                  <a:lnTo>
                    <a:pt x="82408" y="164296"/>
                  </a:lnTo>
                  <a:lnTo>
                    <a:pt x="49372" y="104920"/>
                  </a:lnTo>
                  <a:lnTo>
                    <a:pt x="22980" y="470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4" name="Straight Connector 113"/>
          <p:cNvCxnSpPr/>
          <p:nvPr/>
        </p:nvCxnSpPr>
        <p:spPr>
          <a:xfrm>
            <a:off x="6556120" y="2832989"/>
            <a:ext cx="442214" cy="57912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Group 118"/>
          <p:cNvGrpSpPr/>
          <p:nvPr/>
        </p:nvGrpSpPr>
        <p:grpSpPr>
          <a:xfrm>
            <a:off x="6756203" y="2948834"/>
            <a:ext cx="339657" cy="452727"/>
            <a:chOff x="6756203" y="2948834"/>
            <a:chExt cx="339657" cy="452727"/>
          </a:xfrm>
        </p:grpSpPr>
        <p:sp>
          <p:nvSpPr>
            <p:cNvPr id="115" name="Freeform 114"/>
            <p:cNvSpPr/>
            <p:nvPr/>
          </p:nvSpPr>
          <p:spPr>
            <a:xfrm>
              <a:off x="6756203" y="2948834"/>
              <a:ext cx="147399" cy="126343"/>
            </a:xfrm>
            <a:custGeom>
              <a:avLst/>
              <a:gdLst/>
              <a:ahLst/>
              <a:cxnLst/>
              <a:rect l="0" t="0" r="0" b="0"/>
              <a:pathLst>
                <a:path w="147399" h="126343">
                  <a:moveTo>
                    <a:pt x="147398" y="0"/>
                  </a:moveTo>
                  <a:lnTo>
                    <a:pt x="91740" y="42662"/>
                  </a:lnTo>
                  <a:lnTo>
                    <a:pt x="28368" y="9828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798316" y="2959363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126342"/>
                  </a:moveTo>
                  <a:lnTo>
                    <a:pt x="38362" y="68776"/>
                  </a:lnTo>
                  <a:lnTo>
                    <a:pt x="13601" y="306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855102" y="3022534"/>
              <a:ext cx="143257" cy="284270"/>
            </a:xfrm>
            <a:custGeom>
              <a:avLst/>
              <a:gdLst/>
              <a:ahLst/>
              <a:cxnLst/>
              <a:rect l="0" t="0" r="0" b="0"/>
              <a:pathLst>
                <a:path w="143257" h="284270">
                  <a:moveTo>
                    <a:pt x="143256" y="0"/>
                  </a:moveTo>
                  <a:lnTo>
                    <a:pt x="93758" y="58563"/>
                  </a:lnTo>
                  <a:lnTo>
                    <a:pt x="51977" y="116333"/>
                  </a:lnTo>
                  <a:lnTo>
                    <a:pt x="22757" y="155690"/>
                  </a:lnTo>
                  <a:lnTo>
                    <a:pt x="4302" y="167851"/>
                  </a:lnTo>
                  <a:lnTo>
                    <a:pt x="318" y="169223"/>
                  </a:lnTo>
                  <a:lnTo>
                    <a:pt x="0" y="167797"/>
                  </a:lnTo>
                  <a:lnTo>
                    <a:pt x="16303" y="148698"/>
                  </a:lnTo>
                  <a:lnTo>
                    <a:pt x="40909" y="134786"/>
                  </a:lnTo>
                  <a:lnTo>
                    <a:pt x="60334" y="133214"/>
                  </a:lnTo>
                  <a:lnTo>
                    <a:pt x="70427" y="134433"/>
                  </a:lnTo>
                  <a:lnTo>
                    <a:pt x="78325" y="138755"/>
                  </a:lnTo>
                  <a:lnTo>
                    <a:pt x="90222" y="152915"/>
                  </a:lnTo>
                  <a:lnTo>
                    <a:pt x="97906" y="186208"/>
                  </a:lnTo>
                  <a:lnTo>
                    <a:pt x="94594" y="220119"/>
                  </a:lnTo>
                  <a:lnTo>
                    <a:pt x="86144" y="238601"/>
                  </a:lnTo>
                  <a:lnTo>
                    <a:pt x="76929" y="254613"/>
                  </a:lnTo>
                  <a:lnTo>
                    <a:pt x="6955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970838" y="3239617"/>
              <a:ext cx="125022" cy="161944"/>
            </a:xfrm>
            <a:custGeom>
              <a:avLst/>
              <a:gdLst/>
              <a:ahLst/>
              <a:cxnLst/>
              <a:rect l="0" t="0" r="0" b="0"/>
              <a:pathLst>
                <a:path w="125022" h="161944">
                  <a:moveTo>
                    <a:pt x="38048" y="25072"/>
                  </a:moveTo>
                  <a:lnTo>
                    <a:pt x="58292" y="69035"/>
                  </a:lnTo>
                  <a:lnTo>
                    <a:pt x="77451" y="93730"/>
                  </a:lnTo>
                  <a:lnTo>
                    <a:pt x="85374" y="97750"/>
                  </a:lnTo>
                  <a:lnTo>
                    <a:pt x="103536" y="99098"/>
                  </a:lnTo>
                  <a:lnTo>
                    <a:pt x="110952" y="95479"/>
                  </a:lnTo>
                  <a:lnTo>
                    <a:pt x="122313" y="82101"/>
                  </a:lnTo>
                  <a:lnTo>
                    <a:pt x="125021" y="61336"/>
                  </a:lnTo>
                  <a:lnTo>
                    <a:pt x="117230" y="15468"/>
                  </a:lnTo>
                  <a:lnTo>
                    <a:pt x="110723" y="8141"/>
                  </a:lnTo>
                  <a:lnTo>
                    <a:pt x="91015" y="0"/>
                  </a:lnTo>
                  <a:lnTo>
                    <a:pt x="69778" y="2621"/>
                  </a:lnTo>
                  <a:lnTo>
                    <a:pt x="41210" y="17250"/>
                  </a:lnTo>
                  <a:lnTo>
                    <a:pt x="10597" y="43154"/>
                  </a:lnTo>
                  <a:lnTo>
                    <a:pt x="2451" y="63134"/>
                  </a:lnTo>
                  <a:lnTo>
                    <a:pt x="0" y="86443"/>
                  </a:lnTo>
                  <a:lnTo>
                    <a:pt x="2810" y="108500"/>
                  </a:lnTo>
                  <a:lnTo>
                    <a:pt x="11079" y="126882"/>
                  </a:lnTo>
                  <a:lnTo>
                    <a:pt x="38048" y="161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52683" y="379025"/>
            <a:ext cx="3579691" cy="452849"/>
            <a:chOff x="252683" y="379025"/>
            <a:chExt cx="3579691" cy="452849"/>
          </a:xfrm>
        </p:grpSpPr>
        <p:sp>
          <p:nvSpPr>
            <p:cNvPr id="2" name="Freeform 1"/>
            <p:cNvSpPr/>
            <p:nvPr/>
          </p:nvSpPr>
          <p:spPr>
            <a:xfrm>
              <a:off x="415001" y="421139"/>
              <a:ext cx="16668" cy="347442"/>
            </a:xfrm>
            <a:custGeom>
              <a:avLst/>
              <a:gdLst/>
              <a:ahLst/>
              <a:cxnLst/>
              <a:rect l="0" t="0" r="0" b="0"/>
              <a:pathLst>
                <a:path w="16668" h="347442">
                  <a:moveTo>
                    <a:pt x="16667" y="0"/>
                  </a:moveTo>
                  <a:lnTo>
                    <a:pt x="5488" y="11179"/>
                  </a:lnTo>
                  <a:lnTo>
                    <a:pt x="0" y="32265"/>
                  </a:lnTo>
                  <a:lnTo>
                    <a:pt x="30" y="77021"/>
                  </a:lnTo>
                  <a:lnTo>
                    <a:pt x="4329" y="127326"/>
                  </a:lnTo>
                  <a:lnTo>
                    <a:pt x="5602" y="176157"/>
                  </a:lnTo>
                  <a:lnTo>
                    <a:pt x="6032" y="234578"/>
                  </a:lnTo>
                  <a:lnTo>
                    <a:pt x="6117" y="297244"/>
                  </a:lnTo>
                  <a:lnTo>
                    <a:pt x="613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2683" y="400082"/>
              <a:ext cx="305328" cy="42115"/>
            </a:xfrm>
            <a:custGeom>
              <a:avLst/>
              <a:gdLst/>
              <a:ahLst/>
              <a:cxnLst/>
              <a:rect l="0" t="0" r="0" b="0"/>
              <a:pathLst>
                <a:path w="305328" h="42115">
                  <a:moveTo>
                    <a:pt x="305327" y="0"/>
                  </a:moveTo>
                  <a:lnTo>
                    <a:pt x="243047" y="16789"/>
                  </a:lnTo>
                  <a:lnTo>
                    <a:pt x="188996" y="20214"/>
                  </a:lnTo>
                  <a:lnTo>
                    <a:pt x="133259" y="26480"/>
                  </a:lnTo>
                  <a:lnTo>
                    <a:pt x="76019" y="31747"/>
                  </a:lnTo>
                  <a:lnTo>
                    <a:pt x="22079" y="397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1303" y="389554"/>
              <a:ext cx="354677" cy="364405"/>
            </a:xfrm>
            <a:custGeom>
              <a:avLst/>
              <a:gdLst/>
              <a:ahLst/>
              <a:cxnLst/>
              <a:rect l="0" t="0" r="0" b="0"/>
              <a:pathLst>
                <a:path w="354677" h="364405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2875"/>
                  </a:lnTo>
                  <a:lnTo>
                    <a:pt x="6840" y="202657"/>
                  </a:lnTo>
                  <a:lnTo>
                    <a:pt x="12707" y="250989"/>
                  </a:lnTo>
                  <a:lnTo>
                    <a:pt x="16765" y="311317"/>
                  </a:lnTo>
                  <a:lnTo>
                    <a:pt x="16298" y="345966"/>
                  </a:lnTo>
                  <a:lnTo>
                    <a:pt x="14447" y="346457"/>
                  </a:lnTo>
                  <a:lnTo>
                    <a:pt x="12043" y="343276"/>
                  </a:lnTo>
                  <a:lnTo>
                    <a:pt x="12492" y="330381"/>
                  </a:lnTo>
                  <a:lnTo>
                    <a:pt x="28754" y="270048"/>
                  </a:lnTo>
                  <a:lnTo>
                    <a:pt x="42077" y="233652"/>
                  </a:lnTo>
                  <a:lnTo>
                    <a:pt x="48011" y="222449"/>
                  </a:lnTo>
                  <a:lnTo>
                    <a:pt x="56646" y="214980"/>
                  </a:lnTo>
                  <a:lnTo>
                    <a:pt x="78718" y="206681"/>
                  </a:lnTo>
                  <a:lnTo>
                    <a:pt x="88816" y="206807"/>
                  </a:lnTo>
                  <a:lnTo>
                    <a:pt x="106274" y="213187"/>
                  </a:lnTo>
                  <a:lnTo>
                    <a:pt x="134846" y="235522"/>
                  </a:lnTo>
                  <a:lnTo>
                    <a:pt x="148959" y="257534"/>
                  </a:lnTo>
                  <a:lnTo>
                    <a:pt x="171434" y="315107"/>
                  </a:lnTo>
                  <a:lnTo>
                    <a:pt x="178869" y="336580"/>
                  </a:lnTo>
                  <a:lnTo>
                    <a:pt x="182489" y="340200"/>
                  </a:lnTo>
                  <a:lnTo>
                    <a:pt x="186072" y="339104"/>
                  </a:lnTo>
                  <a:lnTo>
                    <a:pt x="233418" y="282580"/>
                  </a:lnTo>
                  <a:lnTo>
                    <a:pt x="291951" y="255491"/>
                  </a:lnTo>
                  <a:lnTo>
                    <a:pt x="338617" y="224053"/>
                  </a:lnTo>
                  <a:lnTo>
                    <a:pt x="342800" y="216049"/>
                  </a:lnTo>
                  <a:lnTo>
                    <a:pt x="344328" y="197797"/>
                  </a:lnTo>
                  <a:lnTo>
                    <a:pt x="340758" y="190357"/>
                  </a:lnTo>
                  <a:lnTo>
                    <a:pt x="327433" y="178969"/>
                  </a:lnTo>
                  <a:lnTo>
                    <a:pt x="294611" y="171571"/>
                  </a:lnTo>
                  <a:lnTo>
                    <a:pt x="274948" y="176079"/>
                  </a:lnTo>
                  <a:lnTo>
                    <a:pt x="237672" y="198038"/>
                  </a:lnTo>
                  <a:lnTo>
                    <a:pt x="231050" y="206894"/>
                  </a:lnTo>
                  <a:lnTo>
                    <a:pt x="223692" y="229213"/>
                  </a:lnTo>
                  <a:lnTo>
                    <a:pt x="220138" y="280500"/>
                  </a:lnTo>
                  <a:lnTo>
                    <a:pt x="223911" y="303651"/>
                  </a:lnTo>
                  <a:lnTo>
                    <a:pt x="232607" y="322519"/>
                  </a:lnTo>
                  <a:lnTo>
                    <a:pt x="257254" y="353696"/>
                  </a:lnTo>
                  <a:lnTo>
                    <a:pt x="277062" y="361919"/>
                  </a:lnTo>
                  <a:lnTo>
                    <a:pt x="300294" y="364404"/>
                  </a:lnTo>
                  <a:lnTo>
                    <a:pt x="35467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23501" y="379025"/>
              <a:ext cx="29391" cy="431670"/>
            </a:xfrm>
            <a:custGeom>
              <a:avLst/>
              <a:gdLst/>
              <a:ahLst/>
              <a:cxnLst/>
              <a:rect l="0" t="0" r="0" b="0"/>
              <a:pathLst>
                <a:path w="29391" h="431670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998" y="135786"/>
                  </a:lnTo>
                  <a:lnTo>
                    <a:pt x="15305" y="189559"/>
                  </a:lnTo>
                  <a:lnTo>
                    <a:pt x="17808" y="237230"/>
                  </a:lnTo>
                  <a:lnTo>
                    <a:pt x="18549" y="288400"/>
                  </a:lnTo>
                  <a:lnTo>
                    <a:pt x="19939" y="339436"/>
                  </a:lnTo>
                  <a:lnTo>
                    <a:pt x="27176" y="396076"/>
                  </a:lnTo>
                  <a:lnTo>
                    <a:pt x="2939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16020" y="562949"/>
              <a:ext cx="210571" cy="16119"/>
            </a:xfrm>
            <a:custGeom>
              <a:avLst/>
              <a:gdLst/>
              <a:ahLst/>
              <a:cxnLst/>
              <a:rect l="0" t="0" r="0" b="0"/>
              <a:pathLst>
                <a:path w="210571" h="16119">
                  <a:moveTo>
                    <a:pt x="210570" y="5589"/>
                  </a:moveTo>
                  <a:lnTo>
                    <a:pt x="193803" y="0"/>
                  </a:lnTo>
                  <a:lnTo>
                    <a:pt x="139885" y="3272"/>
                  </a:lnTo>
                  <a:lnTo>
                    <a:pt x="90061" y="4903"/>
                  </a:lnTo>
                  <a:lnTo>
                    <a:pt x="30182" y="857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17058" y="636756"/>
              <a:ext cx="199046" cy="164742"/>
            </a:xfrm>
            <a:custGeom>
              <a:avLst/>
              <a:gdLst/>
              <a:ahLst/>
              <a:cxnLst/>
              <a:rect l="0" t="0" r="0" b="0"/>
              <a:pathLst>
                <a:path w="199046" h="164742">
                  <a:moveTo>
                    <a:pt x="104289" y="89710"/>
                  </a:moveTo>
                  <a:lnTo>
                    <a:pt x="109878" y="72942"/>
                  </a:lnTo>
                  <a:lnTo>
                    <a:pt x="107765" y="40158"/>
                  </a:lnTo>
                  <a:lnTo>
                    <a:pt x="99594" y="20504"/>
                  </a:lnTo>
                  <a:lnTo>
                    <a:pt x="94140" y="11987"/>
                  </a:lnTo>
                  <a:lnTo>
                    <a:pt x="85825" y="6309"/>
                  </a:lnTo>
                  <a:lnTo>
                    <a:pt x="64107" y="0"/>
                  </a:lnTo>
                  <a:lnTo>
                    <a:pt x="41977" y="3436"/>
                  </a:lnTo>
                  <a:lnTo>
                    <a:pt x="31162" y="7627"/>
                  </a:lnTo>
                  <a:lnTo>
                    <a:pt x="22782" y="15101"/>
                  </a:lnTo>
                  <a:lnTo>
                    <a:pt x="10352" y="35883"/>
                  </a:lnTo>
                  <a:lnTo>
                    <a:pt x="1245" y="87353"/>
                  </a:lnTo>
                  <a:lnTo>
                    <a:pt x="0" y="114789"/>
                  </a:lnTo>
                  <a:lnTo>
                    <a:pt x="5686" y="136341"/>
                  </a:lnTo>
                  <a:lnTo>
                    <a:pt x="10477" y="145364"/>
                  </a:lnTo>
                  <a:lnTo>
                    <a:pt x="25160" y="158509"/>
                  </a:lnTo>
                  <a:lnTo>
                    <a:pt x="33989" y="163652"/>
                  </a:lnTo>
                  <a:lnTo>
                    <a:pt x="42214" y="164741"/>
                  </a:lnTo>
                  <a:lnTo>
                    <a:pt x="57593" y="159712"/>
                  </a:lnTo>
                  <a:lnTo>
                    <a:pt x="79405" y="138137"/>
                  </a:lnTo>
                  <a:lnTo>
                    <a:pt x="95096" y="109518"/>
                  </a:lnTo>
                  <a:lnTo>
                    <a:pt x="99330" y="106425"/>
                  </a:lnTo>
                  <a:lnTo>
                    <a:pt x="103323" y="107872"/>
                  </a:lnTo>
                  <a:lnTo>
                    <a:pt x="139833" y="143023"/>
                  </a:lnTo>
                  <a:lnTo>
                    <a:pt x="158691" y="154349"/>
                  </a:lnTo>
                  <a:lnTo>
                    <a:pt x="199045" y="163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47689" y="684352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3119" y="120427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26632" y="536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31917" y="421139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52051"/>
                  </a:lnTo>
                  <a:lnTo>
                    <a:pt x="3119" y="105110"/>
                  </a:lnTo>
                  <a:lnTo>
                    <a:pt x="8333" y="160995"/>
                  </a:lnTo>
                  <a:lnTo>
                    <a:pt x="12997" y="218888"/>
                  </a:lnTo>
                  <a:lnTo>
                    <a:pt x="18669" y="273086"/>
                  </a:lnTo>
                  <a:lnTo>
                    <a:pt x="23469" y="326190"/>
                  </a:lnTo>
                  <a:lnTo>
                    <a:pt x="29180" y="369610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02753" y="652766"/>
              <a:ext cx="132960" cy="179108"/>
            </a:xfrm>
            <a:custGeom>
              <a:avLst/>
              <a:gdLst/>
              <a:ahLst/>
              <a:cxnLst/>
              <a:rect l="0" t="0" r="0" b="0"/>
              <a:pathLst>
                <a:path w="132960" h="179108">
                  <a:moveTo>
                    <a:pt x="97661" y="0"/>
                  </a:moveTo>
                  <a:lnTo>
                    <a:pt x="75304" y="0"/>
                  </a:lnTo>
                  <a:lnTo>
                    <a:pt x="44633" y="11179"/>
                  </a:lnTo>
                  <a:lnTo>
                    <a:pt x="26910" y="29145"/>
                  </a:lnTo>
                  <a:lnTo>
                    <a:pt x="6898" y="65568"/>
                  </a:lnTo>
                  <a:lnTo>
                    <a:pt x="0" y="91143"/>
                  </a:lnTo>
                  <a:lnTo>
                    <a:pt x="834" y="114208"/>
                  </a:lnTo>
                  <a:lnTo>
                    <a:pt x="13469" y="146923"/>
                  </a:lnTo>
                  <a:lnTo>
                    <a:pt x="32031" y="173255"/>
                  </a:lnTo>
                  <a:lnTo>
                    <a:pt x="41040" y="177504"/>
                  </a:lnTo>
                  <a:lnTo>
                    <a:pt x="63527" y="179107"/>
                  </a:lnTo>
                  <a:lnTo>
                    <a:pt x="96906" y="173432"/>
                  </a:lnTo>
                  <a:lnTo>
                    <a:pt x="105347" y="167094"/>
                  </a:lnTo>
                  <a:lnTo>
                    <a:pt x="117844" y="147574"/>
                  </a:lnTo>
                  <a:lnTo>
                    <a:pt x="131457" y="110276"/>
                  </a:lnTo>
                  <a:lnTo>
                    <a:pt x="132959" y="86447"/>
                  </a:lnTo>
                  <a:lnTo>
                    <a:pt x="128557" y="64157"/>
                  </a:lnTo>
                  <a:lnTo>
                    <a:pt x="118802" y="42552"/>
                  </a:lnTo>
                  <a:lnTo>
                    <a:pt x="112925" y="35387"/>
                  </a:lnTo>
                  <a:lnTo>
                    <a:pt x="8713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47239" y="409653"/>
              <a:ext cx="90047" cy="401042"/>
            </a:xfrm>
            <a:custGeom>
              <a:avLst/>
              <a:gdLst/>
              <a:ahLst/>
              <a:cxnLst/>
              <a:rect l="0" t="0" r="0" b="0"/>
              <a:pathLst>
                <a:path w="90047" h="401042">
                  <a:moveTo>
                    <a:pt x="90046" y="401041"/>
                  </a:moveTo>
                  <a:lnTo>
                    <a:pt x="72087" y="345996"/>
                  </a:lnTo>
                  <a:lnTo>
                    <a:pt x="55259" y="291469"/>
                  </a:lnTo>
                  <a:lnTo>
                    <a:pt x="39574" y="241843"/>
                  </a:lnTo>
                  <a:lnTo>
                    <a:pt x="27518" y="190094"/>
                  </a:lnTo>
                  <a:lnTo>
                    <a:pt x="13417" y="137717"/>
                  </a:lnTo>
                  <a:lnTo>
                    <a:pt x="660" y="88272"/>
                  </a:lnTo>
                  <a:lnTo>
                    <a:pt x="0" y="43986"/>
                  </a:lnTo>
                  <a:lnTo>
                    <a:pt x="1939" y="29644"/>
                  </a:lnTo>
                  <a:lnTo>
                    <a:pt x="6742" y="18912"/>
                  </a:lnTo>
                  <a:lnTo>
                    <a:pt x="21436" y="3868"/>
                  </a:lnTo>
                  <a:lnTo>
                    <a:pt x="30268" y="558"/>
                  </a:lnTo>
                  <a:lnTo>
                    <a:pt x="49439" y="0"/>
                  </a:lnTo>
                  <a:lnTo>
                    <a:pt x="66539" y="6771"/>
                  </a:lnTo>
                  <a:lnTo>
                    <a:pt x="90046" y="220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21471" y="589595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3122" y="3120"/>
                  </a:lnTo>
                  <a:lnTo>
                    <a:pt x="1150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17303" y="640707"/>
              <a:ext cx="204293" cy="171621"/>
            </a:xfrm>
            <a:custGeom>
              <a:avLst/>
              <a:gdLst/>
              <a:ahLst/>
              <a:cxnLst/>
              <a:rect l="0" t="0" r="0" b="0"/>
              <a:pathLst>
                <a:path w="204293" h="171621">
                  <a:moveTo>
                    <a:pt x="109536" y="96287"/>
                  </a:moveTo>
                  <a:lnTo>
                    <a:pt x="103947" y="79520"/>
                  </a:lnTo>
                  <a:lnTo>
                    <a:pt x="104879" y="36347"/>
                  </a:lnTo>
                  <a:lnTo>
                    <a:pt x="97328" y="18564"/>
                  </a:lnTo>
                  <a:lnTo>
                    <a:pt x="83053" y="5982"/>
                  </a:lnTo>
                  <a:lnTo>
                    <a:pt x="74333" y="989"/>
                  </a:lnTo>
                  <a:lnTo>
                    <a:pt x="66180" y="0"/>
                  </a:lnTo>
                  <a:lnTo>
                    <a:pt x="50882" y="5140"/>
                  </a:lnTo>
                  <a:lnTo>
                    <a:pt x="29116" y="26777"/>
                  </a:lnTo>
                  <a:lnTo>
                    <a:pt x="9206" y="66699"/>
                  </a:lnTo>
                  <a:lnTo>
                    <a:pt x="0" y="103768"/>
                  </a:lnTo>
                  <a:lnTo>
                    <a:pt x="1582" y="126518"/>
                  </a:lnTo>
                  <a:lnTo>
                    <a:pt x="9304" y="145208"/>
                  </a:lnTo>
                  <a:lnTo>
                    <a:pt x="14639" y="153468"/>
                  </a:lnTo>
                  <a:lnTo>
                    <a:pt x="29925" y="165765"/>
                  </a:lnTo>
                  <a:lnTo>
                    <a:pt x="38914" y="170681"/>
                  </a:lnTo>
                  <a:lnTo>
                    <a:pt x="47247" y="171620"/>
                  </a:lnTo>
                  <a:lnTo>
                    <a:pt x="62745" y="166423"/>
                  </a:lnTo>
                  <a:lnTo>
                    <a:pt x="84623" y="150344"/>
                  </a:lnTo>
                  <a:lnTo>
                    <a:pt x="100335" y="125172"/>
                  </a:lnTo>
                  <a:lnTo>
                    <a:pt x="112399" y="95487"/>
                  </a:lnTo>
                  <a:lnTo>
                    <a:pt x="113538" y="74875"/>
                  </a:lnTo>
                  <a:lnTo>
                    <a:pt x="112204" y="64465"/>
                  </a:lnTo>
                  <a:lnTo>
                    <a:pt x="111315" y="62204"/>
                  </a:lnTo>
                  <a:lnTo>
                    <a:pt x="110327" y="72170"/>
                  </a:lnTo>
                  <a:lnTo>
                    <a:pt x="116127" y="85959"/>
                  </a:lnTo>
                  <a:lnTo>
                    <a:pt x="146669" y="126946"/>
                  </a:lnTo>
                  <a:lnTo>
                    <a:pt x="164644" y="138379"/>
                  </a:lnTo>
                  <a:lnTo>
                    <a:pt x="204292" y="148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39521" y="547155"/>
              <a:ext cx="140044" cy="223114"/>
            </a:xfrm>
            <a:custGeom>
              <a:avLst/>
              <a:gdLst/>
              <a:ahLst/>
              <a:cxnLst/>
              <a:rect l="0" t="0" r="0" b="0"/>
              <a:pathLst>
                <a:path w="140044" h="223114">
                  <a:moveTo>
                    <a:pt x="97929" y="74026"/>
                  </a:moveTo>
                  <a:lnTo>
                    <a:pt x="103519" y="57258"/>
                  </a:lnTo>
                  <a:lnTo>
                    <a:pt x="100023" y="39667"/>
                  </a:lnTo>
                  <a:lnTo>
                    <a:pt x="89501" y="21321"/>
                  </a:lnTo>
                  <a:lnTo>
                    <a:pt x="73127" y="5368"/>
                  </a:lnTo>
                  <a:lnTo>
                    <a:pt x="63847" y="1348"/>
                  </a:lnTo>
                  <a:lnTo>
                    <a:pt x="44177" y="0"/>
                  </a:lnTo>
                  <a:lnTo>
                    <a:pt x="36358" y="3619"/>
                  </a:lnTo>
                  <a:lnTo>
                    <a:pt x="24551" y="16997"/>
                  </a:lnTo>
                  <a:lnTo>
                    <a:pt x="0" y="74565"/>
                  </a:lnTo>
                  <a:lnTo>
                    <a:pt x="413" y="111360"/>
                  </a:lnTo>
                  <a:lnTo>
                    <a:pt x="14262" y="168153"/>
                  </a:lnTo>
                  <a:lnTo>
                    <a:pt x="22139" y="188390"/>
                  </a:lnTo>
                  <a:lnTo>
                    <a:pt x="33439" y="205183"/>
                  </a:lnTo>
                  <a:lnTo>
                    <a:pt x="49380" y="217326"/>
                  </a:lnTo>
                  <a:lnTo>
                    <a:pt x="58544" y="222202"/>
                  </a:lnTo>
                  <a:lnTo>
                    <a:pt x="68163" y="223113"/>
                  </a:lnTo>
                  <a:lnTo>
                    <a:pt x="88209" y="217885"/>
                  </a:lnTo>
                  <a:lnTo>
                    <a:pt x="140043" y="189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41710" y="607879"/>
              <a:ext cx="142094" cy="155784"/>
            </a:xfrm>
            <a:custGeom>
              <a:avLst/>
              <a:gdLst/>
              <a:ahLst/>
              <a:cxnLst/>
              <a:rect l="0" t="0" r="0" b="0"/>
              <a:pathLst>
                <a:path w="142094" h="155784">
                  <a:moveTo>
                    <a:pt x="85253" y="13302"/>
                  </a:moveTo>
                  <a:lnTo>
                    <a:pt x="74075" y="2123"/>
                  </a:lnTo>
                  <a:lnTo>
                    <a:pt x="67273" y="0"/>
                  </a:lnTo>
                  <a:lnTo>
                    <a:pt x="50356" y="761"/>
                  </a:lnTo>
                  <a:lnTo>
                    <a:pt x="34259" y="8118"/>
                  </a:lnTo>
                  <a:lnTo>
                    <a:pt x="26690" y="13356"/>
                  </a:lnTo>
                  <a:lnTo>
                    <a:pt x="4860" y="43084"/>
                  </a:lnTo>
                  <a:lnTo>
                    <a:pt x="0" y="68262"/>
                  </a:lnTo>
                  <a:lnTo>
                    <a:pt x="6412" y="116965"/>
                  </a:lnTo>
                  <a:lnTo>
                    <a:pt x="18628" y="135804"/>
                  </a:lnTo>
                  <a:lnTo>
                    <a:pt x="26798" y="144103"/>
                  </a:lnTo>
                  <a:lnTo>
                    <a:pt x="48355" y="153324"/>
                  </a:lnTo>
                  <a:lnTo>
                    <a:pt x="60654" y="155783"/>
                  </a:lnTo>
                  <a:lnTo>
                    <a:pt x="83679" y="152276"/>
                  </a:lnTo>
                  <a:lnTo>
                    <a:pt x="127056" y="130961"/>
                  </a:lnTo>
                  <a:lnTo>
                    <a:pt x="134179" y="122157"/>
                  </a:lnTo>
                  <a:lnTo>
                    <a:pt x="142093" y="99896"/>
                  </a:lnTo>
                  <a:lnTo>
                    <a:pt x="140959" y="61056"/>
                  </a:lnTo>
                  <a:lnTo>
                    <a:pt x="136429" y="50987"/>
                  </a:lnTo>
                  <a:lnTo>
                    <a:pt x="106310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21720" y="589367"/>
              <a:ext cx="400084" cy="192831"/>
            </a:xfrm>
            <a:custGeom>
              <a:avLst/>
              <a:gdLst/>
              <a:ahLst/>
              <a:cxnLst/>
              <a:rect l="0" t="0" r="0" b="0"/>
              <a:pathLst>
                <a:path w="400084" h="192831">
                  <a:moveTo>
                    <a:pt x="0" y="73928"/>
                  </a:moveTo>
                  <a:lnTo>
                    <a:pt x="0" y="96285"/>
                  </a:lnTo>
                  <a:lnTo>
                    <a:pt x="23719" y="158270"/>
                  </a:lnTo>
                  <a:lnTo>
                    <a:pt x="34844" y="189775"/>
                  </a:lnTo>
                  <a:lnTo>
                    <a:pt x="37267" y="192104"/>
                  </a:lnTo>
                  <a:lnTo>
                    <a:pt x="38883" y="188976"/>
                  </a:lnTo>
                  <a:lnTo>
                    <a:pt x="39508" y="174194"/>
                  </a:lnTo>
                  <a:lnTo>
                    <a:pt x="32860" y="120320"/>
                  </a:lnTo>
                  <a:lnTo>
                    <a:pt x="37552" y="80135"/>
                  </a:lnTo>
                  <a:lnTo>
                    <a:pt x="43752" y="72217"/>
                  </a:lnTo>
                  <a:lnTo>
                    <a:pt x="52565" y="68108"/>
                  </a:lnTo>
                  <a:lnTo>
                    <a:pt x="63119" y="66538"/>
                  </a:lnTo>
                  <a:lnTo>
                    <a:pt x="72495" y="69001"/>
                  </a:lnTo>
                  <a:lnTo>
                    <a:pt x="89152" y="81097"/>
                  </a:lnTo>
                  <a:lnTo>
                    <a:pt x="106094" y="107638"/>
                  </a:lnTo>
                  <a:lnTo>
                    <a:pt x="110504" y="110439"/>
                  </a:lnTo>
                  <a:lnTo>
                    <a:pt x="114613" y="108797"/>
                  </a:lnTo>
                  <a:lnTo>
                    <a:pt x="118523" y="104193"/>
                  </a:lnTo>
                  <a:lnTo>
                    <a:pt x="136834" y="42766"/>
                  </a:lnTo>
                  <a:lnTo>
                    <a:pt x="143865" y="36775"/>
                  </a:lnTo>
                  <a:lnTo>
                    <a:pt x="152062" y="33952"/>
                  </a:lnTo>
                  <a:lnTo>
                    <a:pt x="161036" y="33239"/>
                  </a:lnTo>
                  <a:lnTo>
                    <a:pt x="177246" y="38686"/>
                  </a:lnTo>
                  <a:lnTo>
                    <a:pt x="184845" y="43415"/>
                  </a:lnTo>
                  <a:lnTo>
                    <a:pt x="196407" y="61146"/>
                  </a:lnTo>
                  <a:lnTo>
                    <a:pt x="217110" y="115745"/>
                  </a:lnTo>
                  <a:lnTo>
                    <a:pt x="224395" y="136967"/>
                  </a:lnTo>
                  <a:lnTo>
                    <a:pt x="227976" y="140520"/>
                  </a:lnTo>
                  <a:lnTo>
                    <a:pt x="231532" y="139380"/>
                  </a:lnTo>
                  <a:lnTo>
                    <a:pt x="238604" y="128754"/>
                  </a:lnTo>
                  <a:lnTo>
                    <a:pt x="245646" y="112333"/>
                  </a:lnTo>
                  <a:lnTo>
                    <a:pt x="258915" y="99576"/>
                  </a:lnTo>
                  <a:lnTo>
                    <a:pt x="277680" y="91176"/>
                  </a:lnTo>
                  <a:lnTo>
                    <a:pt x="324735" y="79545"/>
                  </a:lnTo>
                  <a:lnTo>
                    <a:pt x="362582" y="55410"/>
                  </a:lnTo>
                  <a:lnTo>
                    <a:pt x="366894" y="46375"/>
                  </a:lnTo>
                  <a:lnTo>
                    <a:pt x="368565" y="23857"/>
                  </a:lnTo>
                  <a:lnTo>
                    <a:pt x="363863" y="14811"/>
                  </a:lnTo>
                  <a:lnTo>
                    <a:pt x="346160" y="1640"/>
                  </a:lnTo>
                  <a:lnTo>
                    <a:pt x="334888" y="0"/>
                  </a:lnTo>
                  <a:lnTo>
                    <a:pt x="309886" y="4416"/>
                  </a:lnTo>
                  <a:lnTo>
                    <a:pt x="280681" y="20057"/>
                  </a:lnTo>
                  <a:lnTo>
                    <a:pt x="267856" y="39067"/>
                  </a:lnTo>
                  <a:lnTo>
                    <a:pt x="250092" y="83809"/>
                  </a:lnTo>
                  <a:lnTo>
                    <a:pt x="248802" y="105226"/>
                  </a:lnTo>
                  <a:lnTo>
                    <a:pt x="253298" y="126443"/>
                  </a:lnTo>
                  <a:lnTo>
                    <a:pt x="263095" y="147571"/>
                  </a:lnTo>
                  <a:lnTo>
                    <a:pt x="287354" y="173607"/>
                  </a:lnTo>
                  <a:lnTo>
                    <a:pt x="316769" y="190550"/>
                  </a:lnTo>
                  <a:lnTo>
                    <a:pt x="337318" y="192830"/>
                  </a:lnTo>
                  <a:lnTo>
                    <a:pt x="400083" y="179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97697" y="410611"/>
              <a:ext cx="29392" cy="389555"/>
            </a:xfrm>
            <a:custGeom>
              <a:avLst/>
              <a:gdLst/>
              <a:ahLst/>
              <a:cxnLst/>
              <a:rect l="0" t="0" r="0" b="0"/>
              <a:pathLst>
                <a:path w="29392" h="389555">
                  <a:moveTo>
                    <a:pt x="8334" y="0"/>
                  </a:moveTo>
                  <a:lnTo>
                    <a:pt x="0" y="52050"/>
                  </a:lnTo>
                  <a:lnTo>
                    <a:pt x="1575" y="101990"/>
                  </a:lnTo>
                  <a:lnTo>
                    <a:pt x="6998" y="160786"/>
                  </a:lnTo>
                  <a:lnTo>
                    <a:pt x="8070" y="217460"/>
                  </a:lnTo>
                  <a:lnTo>
                    <a:pt x="11401" y="270596"/>
                  </a:lnTo>
                  <a:lnTo>
                    <a:pt x="17389" y="326412"/>
                  </a:lnTo>
                  <a:lnTo>
                    <a:pt x="29391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90217" y="515896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31585"/>
                  </a:moveTo>
                  <a:lnTo>
                    <a:pt x="193225" y="20133"/>
                  </a:lnTo>
                  <a:lnTo>
                    <a:pt x="142260" y="13374"/>
                  </a:lnTo>
                  <a:lnTo>
                    <a:pt x="78924" y="5501"/>
                  </a:lnTo>
                  <a:lnTo>
                    <a:pt x="21656" y="10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179968" y="315854"/>
            <a:ext cx="4695556" cy="729338"/>
            <a:chOff x="4179968" y="315854"/>
            <a:chExt cx="4695556" cy="729338"/>
          </a:xfrm>
        </p:grpSpPr>
        <p:sp>
          <p:nvSpPr>
            <p:cNvPr id="21" name="Freeform 20"/>
            <p:cNvSpPr/>
            <p:nvPr/>
          </p:nvSpPr>
          <p:spPr>
            <a:xfrm>
              <a:off x="4179968" y="591748"/>
              <a:ext cx="126188" cy="210524"/>
            </a:xfrm>
            <a:custGeom>
              <a:avLst/>
              <a:gdLst/>
              <a:ahLst/>
              <a:cxnLst/>
              <a:rect l="0" t="0" r="0" b="0"/>
              <a:pathLst>
                <a:path w="126188" h="210524">
                  <a:moveTo>
                    <a:pt x="10374" y="29433"/>
                  </a:moveTo>
                  <a:lnTo>
                    <a:pt x="4785" y="46200"/>
                  </a:lnTo>
                  <a:lnTo>
                    <a:pt x="8056" y="98949"/>
                  </a:lnTo>
                  <a:lnTo>
                    <a:pt x="9916" y="155642"/>
                  </a:lnTo>
                  <a:lnTo>
                    <a:pt x="16379" y="210523"/>
                  </a:lnTo>
                  <a:lnTo>
                    <a:pt x="15548" y="209821"/>
                  </a:lnTo>
                  <a:lnTo>
                    <a:pt x="3819" y="173074"/>
                  </a:lnTo>
                  <a:lnTo>
                    <a:pt x="630" y="122754"/>
                  </a:lnTo>
                  <a:lnTo>
                    <a:pt x="0" y="62165"/>
                  </a:lnTo>
                  <a:lnTo>
                    <a:pt x="6153" y="34622"/>
                  </a:lnTo>
                  <a:lnTo>
                    <a:pt x="11069" y="22364"/>
                  </a:lnTo>
                  <a:lnTo>
                    <a:pt x="19026" y="14192"/>
                  </a:lnTo>
                  <a:lnTo>
                    <a:pt x="40346" y="5111"/>
                  </a:lnTo>
                  <a:lnTo>
                    <a:pt x="78656" y="0"/>
                  </a:lnTo>
                  <a:lnTo>
                    <a:pt x="126187" y="8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27212" y="598642"/>
              <a:ext cx="147400" cy="183545"/>
            </a:xfrm>
            <a:custGeom>
              <a:avLst/>
              <a:gdLst/>
              <a:ahLst/>
              <a:cxnLst/>
              <a:rect l="0" t="0" r="0" b="0"/>
              <a:pathLst>
                <a:path w="147400" h="183545">
                  <a:moveTo>
                    <a:pt x="0" y="75181"/>
                  </a:moveTo>
                  <a:lnTo>
                    <a:pt x="16768" y="80771"/>
                  </a:lnTo>
                  <a:lnTo>
                    <a:pt x="34358" y="80395"/>
                  </a:lnTo>
                  <a:lnTo>
                    <a:pt x="74248" y="70622"/>
                  </a:lnTo>
                  <a:lnTo>
                    <a:pt x="99858" y="55243"/>
                  </a:lnTo>
                  <a:lnTo>
                    <a:pt x="105177" y="46681"/>
                  </a:lnTo>
                  <a:lnTo>
                    <a:pt x="111086" y="24690"/>
                  </a:lnTo>
                  <a:lnTo>
                    <a:pt x="109152" y="15784"/>
                  </a:lnTo>
                  <a:lnTo>
                    <a:pt x="104354" y="8677"/>
                  </a:lnTo>
                  <a:lnTo>
                    <a:pt x="97645" y="2769"/>
                  </a:lnTo>
                  <a:lnTo>
                    <a:pt x="89663" y="0"/>
                  </a:lnTo>
                  <a:lnTo>
                    <a:pt x="71436" y="44"/>
                  </a:lnTo>
                  <a:lnTo>
                    <a:pt x="54756" y="7082"/>
                  </a:lnTo>
                  <a:lnTo>
                    <a:pt x="39544" y="19179"/>
                  </a:lnTo>
                  <a:lnTo>
                    <a:pt x="24984" y="36253"/>
                  </a:lnTo>
                  <a:lnTo>
                    <a:pt x="16953" y="58660"/>
                  </a:lnTo>
                  <a:lnTo>
                    <a:pt x="14554" y="83046"/>
                  </a:lnTo>
                  <a:lnTo>
                    <a:pt x="17387" y="105583"/>
                  </a:lnTo>
                  <a:lnTo>
                    <a:pt x="31148" y="138002"/>
                  </a:lnTo>
                  <a:lnTo>
                    <a:pt x="50043" y="164245"/>
                  </a:lnTo>
                  <a:lnTo>
                    <a:pt x="76049" y="181249"/>
                  </a:lnTo>
                  <a:lnTo>
                    <a:pt x="95801" y="183544"/>
                  </a:lnTo>
                  <a:lnTo>
                    <a:pt x="147399" y="180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75728" y="428852"/>
              <a:ext cx="104169" cy="350257"/>
            </a:xfrm>
            <a:custGeom>
              <a:avLst/>
              <a:gdLst/>
              <a:ahLst/>
              <a:cxnLst/>
              <a:rect l="0" t="0" r="0" b="0"/>
              <a:pathLst>
                <a:path w="104169" h="350257">
                  <a:moveTo>
                    <a:pt x="72583" y="350256"/>
                  </a:moveTo>
                  <a:lnTo>
                    <a:pt x="54624" y="295212"/>
                  </a:lnTo>
                  <a:lnTo>
                    <a:pt x="40916" y="240684"/>
                  </a:lnTo>
                  <a:lnTo>
                    <a:pt x="21354" y="179524"/>
                  </a:lnTo>
                  <a:lnTo>
                    <a:pt x="4535" y="122382"/>
                  </a:lnTo>
                  <a:lnTo>
                    <a:pt x="0" y="66035"/>
                  </a:lnTo>
                  <a:lnTo>
                    <a:pt x="1719" y="40272"/>
                  </a:lnTo>
                  <a:lnTo>
                    <a:pt x="10282" y="21023"/>
                  </a:lnTo>
                  <a:lnTo>
                    <a:pt x="25006" y="7788"/>
                  </a:lnTo>
                  <a:lnTo>
                    <a:pt x="33846" y="2621"/>
                  </a:lnTo>
                  <a:lnTo>
                    <a:pt x="56146" y="0"/>
                  </a:lnTo>
                  <a:lnTo>
                    <a:pt x="78145" y="2734"/>
                  </a:lnTo>
                  <a:lnTo>
                    <a:pt x="104168" y="13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43026" y="621181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3" y="9065"/>
                  </a:lnTo>
                  <a:lnTo>
                    <a:pt x="19562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66319" y="431668"/>
              <a:ext cx="18863" cy="347441"/>
            </a:xfrm>
            <a:custGeom>
              <a:avLst/>
              <a:gdLst/>
              <a:ahLst/>
              <a:cxnLst/>
              <a:rect l="0" t="0" r="0" b="0"/>
              <a:pathLst>
                <a:path w="18863" h="347441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44850"/>
                  </a:lnTo>
                  <a:lnTo>
                    <a:pt x="7938" y="196817"/>
                  </a:lnTo>
                  <a:lnTo>
                    <a:pt x="9425" y="258373"/>
                  </a:lnTo>
                  <a:lnTo>
                    <a:pt x="16651" y="312473"/>
                  </a:lnTo>
                  <a:lnTo>
                    <a:pt x="1886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37823" y="575882"/>
              <a:ext cx="115898" cy="192699"/>
            </a:xfrm>
            <a:custGeom>
              <a:avLst/>
              <a:gdLst/>
              <a:ahLst/>
              <a:cxnLst/>
              <a:rect l="0" t="0" r="0" b="0"/>
              <a:pathLst>
                <a:path w="115898" h="192699">
                  <a:moveTo>
                    <a:pt x="0" y="108470"/>
                  </a:moveTo>
                  <a:lnTo>
                    <a:pt x="37478" y="100137"/>
                  </a:lnTo>
                  <a:lnTo>
                    <a:pt x="61111" y="96577"/>
                  </a:lnTo>
                  <a:lnTo>
                    <a:pt x="92977" y="81419"/>
                  </a:lnTo>
                  <a:lnTo>
                    <a:pt x="109953" y="68761"/>
                  </a:lnTo>
                  <a:lnTo>
                    <a:pt x="114247" y="60941"/>
                  </a:lnTo>
                  <a:lnTo>
                    <a:pt x="115897" y="42892"/>
                  </a:lnTo>
                  <a:lnTo>
                    <a:pt x="109612" y="26292"/>
                  </a:lnTo>
                  <a:lnTo>
                    <a:pt x="104660" y="18589"/>
                  </a:lnTo>
                  <a:lnTo>
                    <a:pt x="89800" y="6912"/>
                  </a:lnTo>
                  <a:lnTo>
                    <a:pt x="80924" y="2160"/>
                  </a:lnTo>
                  <a:lnTo>
                    <a:pt x="61703" y="0"/>
                  </a:lnTo>
                  <a:lnTo>
                    <a:pt x="51664" y="1061"/>
                  </a:lnTo>
                  <a:lnTo>
                    <a:pt x="34270" y="11600"/>
                  </a:lnTo>
                  <a:lnTo>
                    <a:pt x="19911" y="27982"/>
                  </a:lnTo>
                  <a:lnTo>
                    <a:pt x="9629" y="46961"/>
                  </a:lnTo>
                  <a:lnTo>
                    <a:pt x="2854" y="82966"/>
                  </a:lnTo>
                  <a:lnTo>
                    <a:pt x="7508" y="106493"/>
                  </a:lnTo>
                  <a:lnTo>
                    <a:pt x="29560" y="155783"/>
                  </a:lnTo>
                  <a:lnTo>
                    <a:pt x="45893" y="173561"/>
                  </a:lnTo>
                  <a:lnTo>
                    <a:pt x="55162" y="179940"/>
                  </a:lnTo>
                  <a:lnTo>
                    <a:pt x="77939" y="187028"/>
                  </a:lnTo>
                  <a:lnTo>
                    <a:pt x="115814" y="192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30657" y="599575"/>
              <a:ext cx="123023" cy="155368"/>
            </a:xfrm>
            <a:custGeom>
              <a:avLst/>
              <a:gdLst/>
              <a:ahLst/>
              <a:cxnLst/>
              <a:rect l="0" t="0" r="0" b="0"/>
              <a:pathLst>
                <a:path w="123023" h="155368">
                  <a:moveTo>
                    <a:pt x="91436" y="21606"/>
                  </a:moveTo>
                  <a:lnTo>
                    <a:pt x="80258" y="4838"/>
                  </a:lnTo>
                  <a:lnTo>
                    <a:pt x="73455" y="1069"/>
                  </a:lnTo>
                  <a:lnTo>
                    <a:pt x="56538" y="0"/>
                  </a:lnTo>
                  <a:lnTo>
                    <a:pt x="27284" y="11565"/>
                  </a:lnTo>
                  <a:lnTo>
                    <a:pt x="13011" y="26502"/>
                  </a:lnTo>
                  <a:lnTo>
                    <a:pt x="3938" y="46009"/>
                  </a:lnTo>
                  <a:lnTo>
                    <a:pt x="0" y="82129"/>
                  </a:lnTo>
                  <a:lnTo>
                    <a:pt x="3225" y="104657"/>
                  </a:lnTo>
                  <a:lnTo>
                    <a:pt x="11677" y="123248"/>
                  </a:lnTo>
                  <a:lnTo>
                    <a:pt x="17206" y="131481"/>
                  </a:lnTo>
                  <a:lnTo>
                    <a:pt x="32709" y="143749"/>
                  </a:lnTo>
                  <a:lnTo>
                    <a:pt x="52467" y="151931"/>
                  </a:lnTo>
                  <a:lnTo>
                    <a:pt x="87558" y="155367"/>
                  </a:lnTo>
                  <a:lnTo>
                    <a:pt x="123022" y="147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16867" y="389554"/>
              <a:ext cx="10512" cy="357970"/>
            </a:xfrm>
            <a:custGeom>
              <a:avLst/>
              <a:gdLst/>
              <a:ahLst/>
              <a:cxnLst/>
              <a:rect l="0" t="0" r="0" b="0"/>
              <a:pathLst>
                <a:path w="10512" h="357970">
                  <a:moveTo>
                    <a:pt x="10511" y="0"/>
                  </a:moveTo>
                  <a:lnTo>
                    <a:pt x="2178" y="60384"/>
                  </a:lnTo>
                  <a:lnTo>
                    <a:pt x="633" y="118107"/>
                  </a:lnTo>
                  <a:lnTo>
                    <a:pt x="175" y="179664"/>
                  </a:lnTo>
                  <a:lnTo>
                    <a:pt x="40" y="239237"/>
                  </a:lnTo>
                  <a:lnTo>
                    <a:pt x="0" y="290814"/>
                  </a:lnTo>
                  <a:lnTo>
                    <a:pt x="3107" y="329492"/>
                  </a:lnTo>
                  <a:lnTo>
                    <a:pt x="1051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53679" y="51589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41506" y="8333"/>
                  </a:lnTo>
                  <a:lnTo>
                    <a:pt x="84493" y="10095"/>
                  </a:lnTo>
                  <a:lnTo>
                    <a:pt x="22756" y="176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22621" y="581262"/>
              <a:ext cx="151096" cy="169961"/>
            </a:xfrm>
            <a:custGeom>
              <a:avLst/>
              <a:gdLst/>
              <a:ahLst/>
              <a:cxnLst/>
              <a:rect l="0" t="0" r="0" b="0"/>
              <a:pathLst>
                <a:path w="151096" h="169961">
                  <a:moveTo>
                    <a:pt x="136384" y="8333"/>
                  </a:moveTo>
                  <a:lnTo>
                    <a:pt x="98906" y="0"/>
                  </a:lnTo>
                  <a:lnTo>
                    <a:pt x="64058" y="1575"/>
                  </a:lnTo>
                  <a:lnTo>
                    <a:pt x="42238" y="7669"/>
                  </a:lnTo>
                  <a:lnTo>
                    <a:pt x="20841" y="18177"/>
                  </a:lnTo>
                  <a:lnTo>
                    <a:pt x="5873" y="33765"/>
                  </a:lnTo>
                  <a:lnTo>
                    <a:pt x="243" y="42836"/>
                  </a:lnTo>
                  <a:lnTo>
                    <a:pt x="0" y="50052"/>
                  </a:lnTo>
                  <a:lnTo>
                    <a:pt x="3347" y="56033"/>
                  </a:lnTo>
                  <a:lnTo>
                    <a:pt x="16425" y="65798"/>
                  </a:lnTo>
                  <a:lnTo>
                    <a:pt x="33936" y="74038"/>
                  </a:lnTo>
                  <a:lnTo>
                    <a:pt x="92448" y="87219"/>
                  </a:lnTo>
                  <a:lnTo>
                    <a:pt x="136024" y="105544"/>
                  </a:lnTo>
                  <a:lnTo>
                    <a:pt x="143163" y="112915"/>
                  </a:lnTo>
                  <a:lnTo>
                    <a:pt x="151095" y="133583"/>
                  </a:lnTo>
                  <a:lnTo>
                    <a:pt x="149701" y="142136"/>
                  </a:lnTo>
                  <a:lnTo>
                    <a:pt x="145262" y="149008"/>
                  </a:lnTo>
                  <a:lnTo>
                    <a:pt x="130971" y="159763"/>
                  </a:lnTo>
                  <a:lnTo>
                    <a:pt x="112921" y="168442"/>
                  </a:lnTo>
                  <a:lnTo>
                    <a:pt x="90081" y="169960"/>
                  </a:lnTo>
                  <a:lnTo>
                    <a:pt x="31099" y="166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76323" y="442196"/>
              <a:ext cx="30123" cy="347442"/>
            </a:xfrm>
            <a:custGeom>
              <a:avLst/>
              <a:gdLst/>
              <a:ahLst/>
              <a:cxnLst/>
              <a:rect l="0" t="0" r="0" b="0"/>
              <a:pathLst>
                <a:path w="30123" h="347442">
                  <a:moveTo>
                    <a:pt x="9066" y="0"/>
                  </a:moveTo>
                  <a:lnTo>
                    <a:pt x="0" y="58617"/>
                  </a:lnTo>
                  <a:lnTo>
                    <a:pt x="6061" y="107895"/>
                  </a:lnTo>
                  <a:lnTo>
                    <a:pt x="9345" y="160651"/>
                  </a:lnTo>
                  <a:lnTo>
                    <a:pt x="16038" y="212677"/>
                  </a:lnTo>
                  <a:lnTo>
                    <a:pt x="18892" y="272771"/>
                  </a:lnTo>
                  <a:lnTo>
                    <a:pt x="26737" y="331889"/>
                  </a:lnTo>
                  <a:lnTo>
                    <a:pt x="3012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59046" y="589595"/>
              <a:ext cx="231628" cy="10096"/>
            </a:xfrm>
            <a:custGeom>
              <a:avLst/>
              <a:gdLst/>
              <a:ahLst/>
              <a:cxnLst/>
              <a:rect l="0" t="0" r="0" b="0"/>
              <a:pathLst>
                <a:path w="231628" h="10096">
                  <a:moveTo>
                    <a:pt x="231627" y="0"/>
                  </a:moveTo>
                  <a:lnTo>
                    <a:pt x="174363" y="8334"/>
                  </a:lnTo>
                  <a:lnTo>
                    <a:pt x="113471" y="10095"/>
                  </a:lnTo>
                  <a:lnTo>
                    <a:pt x="56383" y="32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03397" y="410611"/>
              <a:ext cx="345246" cy="365739"/>
            </a:xfrm>
            <a:custGeom>
              <a:avLst/>
              <a:gdLst/>
              <a:ahLst/>
              <a:cxnLst/>
              <a:rect l="0" t="0" r="0" b="0"/>
              <a:pathLst>
                <a:path w="345246" h="365739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7" y="126720"/>
                  </a:lnTo>
                  <a:lnTo>
                    <a:pt x="22592" y="182216"/>
                  </a:lnTo>
                  <a:lnTo>
                    <a:pt x="32965" y="237524"/>
                  </a:lnTo>
                  <a:lnTo>
                    <a:pt x="37858" y="290956"/>
                  </a:lnTo>
                  <a:lnTo>
                    <a:pt x="45578" y="336413"/>
                  </a:lnTo>
                  <a:lnTo>
                    <a:pt x="42115" y="319347"/>
                  </a:lnTo>
                  <a:lnTo>
                    <a:pt x="41739" y="285824"/>
                  </a:lnTo>
                  <a:lnTo>
                    <a:pt x="54659" y="231832"/>
                  </a:lnTo>
                  <a:lnTo>
                    <a:pt x="61444" y="225914"/>
                  </a:lnTo>
                  <a:lnTo>
                    <a:pt x="70647" y="223139"/>
                  </a:lnTo>
                  <a:lnTo>
                    <a:pt x="81461" y="222459"/>
                  </a:lnTo>
                  <a:lnTo>
                    <a:pt x="102836" y="231062"/>
                  </a:lnTo>
                  <a:lnTo>
                    <a:pt x="113449" y="238269"/>
                  </a:lnTo>
                  <a:lnTo>
                    <a:pt x="128361" y="258756"/>
                  </a:lnTo>
                  <a:lnTo>
                    <a:pt x="151391" y="315268"/>
                  </a:lnTo>
                  <a:lnTo>
                    <a:pt x="158872" y="336651"/>
                  </a:lnTo>
                  <a:lnTo>
                    <a:pt x="162505" y="339078"/>
                  </a:lnTo>
                  <a:lnTo>
                    <a:pt x="166097" y="336016"/>
                  </a:lnTo>
                  <a:lnTo>
                    <a:pt x="179861" y="315589"/>
                  </a:lnTo>
                  <a:lnTo>
                    <a:pt x="193362" y="302869"/>
                  </a:lnTo>
                  <a:lnTo>
                    <a:pt x="251019" y="277651"/>
                  </a:lnTo>
                  <a:lnTo>
                    <a:pt x="281062" y="265671"/>
                  </a:lnTo>
                  <a:lnTo>
                    <a:pt x="297612" y="254166"/>
                  </a:lnTo>
                  <a:lnTo>
                    <a:pt x="309647" y="238135"/>
                  </a:lnTo>
                  <a:lnTo>
                    <a:pt x="314494" y="228947"/>
                  </a:lnTo>
                  <a:lnTo>
                    <a:pt x="315386" y="219311"/>
                  </a:lnTo>
                  <a:lnTo>
                    <a:pt x="310138" y="199247"/>
                  </a:lnTo>
                  <a:lnTo>
                    <a:pt x="303123" y="192493"/>
                  </a:lnTo>
                  <a:lnTo>
                    <a:pt x="282850" y="184988"/>
                  </a:lnTo>
                  <a:lnTo>
                    <a:pt x="245129" y="186352"/>
                  </a:lnTo>
                  <a:lnTo>
                    <a:pt x="209906" y="199755"/>
                  </a:lnTo>
                  <a:lnTo>
                    <a:pt x="182832" y="224133"/>
                  </a:lnTo>
                  <a:lnTo>
                    <a:pt x="173625" y="246624"/>
                  </a:lnTo>
                  <a:lnTo>
                    <a:pt x="170704" y="271047"/>
                  </a:lnTo>
                  <a:lnTo>
                    <a:pt x="173305" y="293601"/>
                  </a:lnTo>
                  <a:lnTo>
                    <a:pt x="181479" y="312203"/>
                  </a:lnTo>
                  <a:lnTo>
                    <a:pt x="205792" y="343210"/>
                  </a:lnTo>
                  <a:lnTo>
                    <a:pt x="231786" y="359185"/>
                  </a:lnTo>
                  <a:lnTo>
                    <a:pt x="267304" y="365738"/>
                  </a:lnTo>
                  <a:lnTo>
                    <a:pt x="301875" y="362091"/>
                  </a:lnTo>
                  <a:lnTo>
                    <a:pt x="34524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22383" y="315854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21057" y="0"/>
                  </a:moveTo>
                  <a:lnTo>
                    <a:pt x="12723" y="37478"/>
                  </a:lnTo>
                  <a:lnTo>
                    <a:pt x="10962" y="88902"/>
                  </a:lnTo>
                  <a:lnTo>
                    <a:pt x="17850" y="139224"/>
                  </a:lnTo>
                  <a:lnTo>
                    <a:pt x="20107" y="192160"/>
                  </a:lnTo>
                  <a:lnTo>
                    <a:pt x="20776" y="246580"/>
                  </a:lnTo>
                  <a:lnTo>
                    <a:pt x="20974" y="305468"/>
                  </a:lnTo>
                  <a:lnTo>
                    <a:pt x="19862" y="359311"/>
                  </a:lnTo>
                  <a:lnTo>
                    <a:pt x="12719" y="420019"/>
                  </a:lnTo>
                  <a:lnTo>
                    <a:pt x="5372" y="477071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17140" y="705409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1463" y="58617"/>
                  </a:lnTo>
                  <a:lnTo>
                    <a:pt x="289" y="11651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38197" y="558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59253" y="663155"/>
              <a:ext cx="166393" cy="382037"/>
            </a:xfrm>
            <a:custGeom>
              <a:avLst/>
              <a:gdLst/>
              <a:ahLst/>
              <a:cxnLst/>
              <a:rect l="0" t="0" r="0" b="0"/>
              <a:pathLst>
                <a:path w="166393" h="382037">
                  <a:moveTo>
                    <a:pt x="115814" y="147539"/>
                  </a:moveTo>
                  <a:lnTo>
                    <a:pt x="124147" y="110061"/>
                  </a:lnTo>
                  <a:lnTo>
                    <a:pt x="132119" y="53393"/>
                  </a:lnTo>
                  <a:lnTo>
                    <a:pt x="129690" y="31997"/>
                  </a:lnTo>
                  <a:lnTo>
                    <a:pt x="121591" y="13909"/>
                  </a:lnTo>
                  <a:lnTo>
                    <a:pt x="116155" y="5809"/>
                  </a:lnTo>
                  <a:lnTo>
                    <a:pt x="107853" y="1580"/>
                  </a:lnTo>
                  <a:lnTo>
                    <a:pt x="86149" y="0"/>
                  </a:lnTo>
                  <a:lnTo>
                    <a:pt x="77320" y="3556"/>
                  </a:lnTo>
                  <a:lnTo>
                    <a:pt x="64390" y="16866"/>
                  </a:lnTo>
                  <a:lnTo>
                    <a:pt x="57864" y="37599"/>
                  </a:lnTo>
                  <a:lnTo>
                    <a:pt x="53674" y="89038"/>
                  </a:lnTo>
                  <a:lnTo>
                    <a:pt x="58538" y="130335"/>
                  </a:lnTo>
                  <a:lnTo>
                    <a:pt x="67351" y="151981"/>
                  </a:lnTo>
                  <a:lnTo>
                    <a:pt x="72977" y="161029"/>
                  </a:lnTo>
                  <a:lnTo>
                    <a:pt x="80237" y="165891"/>
                  </a:lnTo>
                  <a:lnTo>
                    <a:pt x="97663" y="168174"/>
                  </a:lnTo>
                  <a:lnTo>
                    <a:pt x="104883" y="164805"/>
                  </a:lnTo>
                  <a:lnTo>
                    <a:pt x="116025" y="151703"/>
                  </a:lnTo>
                  <a:lnTo>
                    <a:pt x="124304" y="116819"/>
                  </a:lnTo>
                  <a:lnTo>
                    <a:pt x="134569" y="178863"/>
                  </a:lnTo>
                  <a:lnTo>
                    <a:pt x="147639" y="240511"/>
                  </a:lnTo>
                  <a:lnTo>
                    <a:pt x="161485" y="292506"/>
                  </a:lnTo>
                  <a:lnTo>
                    <a:pt x="166392" y="331392"/>
                  </a:lnTo>
                  <a:lnTo>
                    <a:pt x="161300" y="352474"/>
                  </a:lnTo>
                  <a:lnTo>
                    <a:pt x="156666" y="361371"/>
                  </a:lnTo>
                  <a:lnTo>
                    <a:pt x="142159" y="374377"/>
                  </a:lnTo>
                  <a:lnTo>
                    <a:pt x="133378" y="379482"/>
                  </a:lnTo>
                  <a:lnTo>
                    <a:pt x="111142" y="382036"/>
                  </a:lnTo>
                  <a:lnTo>
                    <a:pt x="53415" y="371138"/>
                  </a:lnTo>
                  <a:lnTo>
                    <a:pt x="0" y="358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20474" y="526424"/>
              <a:ext cx="133579" cy="305328"/>
            </a:xfrm>
            <a:custGeom>
              <a:avLst/>
              <a:gdLst/>
              <a:ahLst/>
              <a:cxnLst/>
              <a:rect l="0" t="0" r="0" b="0"/>
              <a:pathLst>
                <a:path w="133579" h="305328">
                  <a:moveTo>
                    <a:pt x="7236" y="0"/>
                  </a:moveTo>
                  <a:lnTo>
                    <a:pt x="0" y="27556"/>
                  </a:lnTo>
                  <a:lnTo>
                    <a:pt x="477" y="80660"/>
                  </a:lnTo>
                  <a:lnTo>
                    <a:pt x="5901" y="142405"/>
                  </a:lnTo>
                  <a:lnTo>
                    <a:pt x="12429" y="196092"/>
                  </a:lnTo>
                  <a:lnTo>
                    <a:pt x="21773" y="243455"/>
                  </a:lnTo>
                  <a:lnTo>
                    <a:pt x="23946" y="247701"/>
                  </a:lnTo>
                  <a:lnTo>
                    <a:pt x="25394" y="244683"/>
                  </a:lnTo>
                  <a:lnTo>
                    <a:pt x="33309" y="208990"/>
                  </a:lnTo>
                  <a:lnTo>
                    <a:pt x="38656" y="201328"/>
                  </a:lnTo>
                  <a:lnTo>
                    <a:pt x="53955" y="189695"/>
                  </a:lnTo>
                  <a:lnTo>
                    <a:pt x="62949" y="189634"/>
                  </a:lnTo>
                  <a:lnTo>
                    <a:pt x="82300" y="198926"/>
                  </a:lnTo>
                  <a:lnTo>
                    <a:pt x="96359" y="214754"/>
                  </a:lnTo>
                  <a:lnTo>
                    <a:pt x="122554" y="274109"/>
                  </a:lnTo>
                  <a:lnTo>
                    <a:pt x="133578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85637" y="558010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3120" y="48931"/>
                  </a:lnTo>
                  <a:lnTo>
                    <a:pt x="8333" y="99896"/>
                  </a:lnTo>
                  <a:lnTo>
                    <a:pt x="12997" y="156331"/>
                  </a:lnTo>
                  <a:lnTo>
                    <a:pt x="18669" y="210097"/>
                  </a:lnTo>
                  <a:lnTo>
                    <a:pt x="23469" y="250594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11938" y="642238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08996" y="8333"/>
                  </a:lnTo>
                  <a:lnTo>
                    <a:pt x="55456" y="156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30751" y="647177"/>
              <a:ext cx="130533" cy="174609"/>
            </a:xfrm>
            <a:custGeom>
              <a:avLst/>
              <a:gdLst/>
              <a:ahLst/>
              <a:cxnLst/>
              <a:rect l="0" t="0" r="0" b="0"/>
              <a:pathLst>
                <a:path w="130533" h="174609">
                  <a:moveTo>
                    <a:pt x="102326" y="5589"/>
                  </a:moveTo>
                  <a:lnTo>
                    <a:pt x="85558" y="0"/>
                  </a:lnTo>
                  <a:lnTo>
                    <a:pt x="52774" y="2114"/>
                  </a:lnTo>
                  <a:lnTo>
                    <a:pt x="33120" y="13403"/>
                  </a:lnTo>
                  <a:lnTo>
                    <a:pt x="17756" y="30119"/>
                  </a:lnTo>
                  <a:lnTo>
                    <a:pt x="7028" y="49247"/>
                  </a:lnTo>
                  <a:lnTo>
                    <a:pt x="0" y="85335"/>
                  </a:lnTo>
                  <a:lnTo>
                    <a:pt x="3508" y="120075"/>
                  </a:lnTo>
                  <a:lnTo>
                    <a:pt x="12003" y="138750"/>
                  </a:lnTo>
                  <a:lnTo>
                    <a:pt x="36522" y="169803"/>
                  </a:lnTo>
                  <a:lnTo>
                    <a:pt x="45589" y="173557"/>
                  </a:lnTo>
                  <a:lnTo>
                    <a:pt x="68141" y="174608"/>
                  </a:lnTo>
                  <a:lnTo>
                    <a:pt x="101557" y="168623"/>
                  </a:lnTo>
                  <a:lnTo>
                    <a:pt x="110002" y="163411"/>
                  </a:lnTo>
                  <a:lnTo>
                    <a:pt x="122505" y="148262"/>
                  </a:lnTo>
                  <a:lnTo>
                    <a:pt x="130532" y="108824"/>
                  </a:lnTo>
                  <a:lnTo>
                    <a:pt x="126171" y="86177"/>
                  </a:lnTo>
                  <a:lnTo>
                    <a:pt x="110562" y="60273"/>
                  </a:lnTo>
                  <a:lnTo>
                    <a:pt x="97798" y="47441"/>
                  </a:lnTo>
                  <a:lnTo>
                    <a:pt x="70741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82367" y="475317"/>
              <a:ext cx="129696" cy="325499"/>
            </a:xfrm>
            <a:custGeom>
              <a:avLst/>
              <a:gdLst/>
              <a:ahLst/>
              <a:cxnLst/>
              <a:rect l="0" t="0" r="0" b="0"/>
              <a:pathLst>
                <a:path w="129696" h="325499">
                  <a:moveTo>
                    <a:pt x="45467" y="314320"/>
                  </a:moveTo>
                  <a:lnTo>
                    <a:pt x="56645" y="325498"/>
                  </a:lnTo>
                  <a:lnTo>
                    <a:pt x="61108" y="325282"/>
                  </a:lnTo>
                  <a:lnTo>
                    <a:pt x="65253" y="321628"/>
                  </a:lnTo>
                  <a:lnTo>
                    <a:pt x="69186" y="315682"/>
                  </a:lnTo>
                  <a:lnTo>
                    <a:pt x="70437" y="293478"/>
                  </a:lnTo>
                  <a:lnTo>
                    <a:pt x="56118" y="231564"/>
                  </a:lnTo>
                  <a:lnTo>
                    <a:pt x="37445" y="180355"/>
                  </a:lnTo>
                  <a:lnTo>
                    <a:pt x="22683" y="128138"/>
                  </a:lnTo>
                  <a:lnTo>
                    <a:pt x="7215" y="67666"/>
                  </a:lnTo>
                  <a:lnTo>
                    <a:pt x="0" y="43259"/>
                  </a:lnTo>
                  <a:lnTo>
                    <a:pt x="2253" y="20713"/>
                  </a:lnTo>
                  <a:lnTo>
                    <a:pt x="6129" y="9788"/>
                  </a:lnTo>
                  <a:lnTo>
                    <a:pt x="13393" y="3674"/>
                  </a:lnTo>
                  <a:lnTo>
                    <a:pt x="22914" y="768"/>
                  </a:lnTo>
                  <a:lnTo>
                    <a:pt x="33941" y="0"/>
                  </a:lnTo>
                  <a:lnTo>
                    <a:pt x="55552" y="5386"/>
                  </a:lnTo>
                  <a:lnTo>
                    <a:pt x="112888" y="38067"/>
                  </a:lnTo>
                  <a:lnTo>
                    <a:pt x="129695" y="51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54134" y="673823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57197" y="64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78567" y="589595"/>
              <a:ext cx="17765" cy="284271"/>
            </a:xfrm>
            <a:custGeom>
              <a:avLst/>
              <a:gdLst/>
              <a:ahLst/>
              <a:cxnLst/>
              <a:rect l="0" t="0" r="0" b="0"/>
              <a:pathLst>
                <a:path w="17765" h="284271">
                  <a:moveTo>
                    <a:pt x="7236" y="0"/>
                  </a:moveTo>
                  <a:lnTo>
                    <a:pt x="0" y="27556"/>
                  </a:lnTo>
                  <a:lnTo>
                    <a:pt x="478" y="90018"/>
                  </a:lnTo>
                  <a:lnTo>
                    <a:pt x="8353" y="145995"/>
                  </a:lnTo>
                  <a:lnTo>
                    <a:pt x="14975" y="196506"/>
                  </a:lnTo>
                  <a:lnTo>
                    <a:pt x="17213" y="255495"/>
                  </a:lnTo>
                  <a:lnTo>
                    <a:pt x="1776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91046" y="715937"/>
              <a:ext cx="168458" cy="10530"/>
            </a:xfrm>
            <a:custGeom>
              <a:avLst/>
              <a:gdLst/>
              <a:ahLst/>
              <a:cxnLst/>
              <a:rect l="0" t="0" r="0" b="0"/>
              <a:pathLst>
                <a:path w="168458" h="10530">
                  <a:moveTo>
                    <a:pt x="168457" y="0"/>
                  </a:moveTo>
                  <a:lnTo>
                    <a:pt x="109839" y="0"/>
                  </a:lnTo>
                  <a:lnTo>
                    <a:pt x="49600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70031" y="526424"/>
              <a:ext cx="326385" cy="364898"/>
            </a:xfrm>
            <a:custGeom>
              <a:avLst/>
              <a:gdLst/>
              <a:ahLst/>
              <a:cxnLst/>
              <a:rect l="0" t="0" r="0" b="0"/>
              <a:pathLst>
                <a:path w="326385" h="364898">
                  <a:moveTo>
                    <a:pt x="0" y="0"/>
                  </a:moveTo>
                  <a:lnTo>
                    <a:pt x="3120" y="57264"/>
                  </a:lnTo>
                  <a:lnTo>
                    <a:pt x="11452" y="106655"/>
                  </a:lnTo>
                  <a:lnTo>
                    <a:pt x="21331" y="161453"/>
                  </a:lnTo>
                  <a:lnTo>
                    <a:pt x="28547" y="219024"/>
                  </a:lnTo>
                  <a:lnTo>
                    <a:pt x="33805" y="270007"/>
                  </a:lnTo>
                  <a:lnTo>
                    <a:pt x="46061" y="323566"/>
                  </a:lnTo>
                  <a:lnTo>
                    <a:pt x="47085" y="325675"/>
                  </a:lnTo>
                  <a:lnTo>
                    <a:pt x="43874" y="265827"/>
                  </a:lnTo>
                  <a:lnTo>
                    <a:pt x="47966" y="243318"/>
                  </a:lnTo>
                  <a:lnTo>
                    <a:pt x="62435" y="216504"/>
                  </a:lnTo>
                  <a:lnTo>
                    <a:pt x="68530" y="213356"/>
                  </a:lnTo>
                  <a:lnTo>
                    <a:pt x="74932" y="213597"/>
                  </a:lnTo>
                  <a:lnTo>
                    <a:pt x="81540" y="216098"/>
                  </a:lnTo>
                  <a:lnTo>
                    <a:pt x="102019" y="236385"/>
                  </a:lnTo>
                  <a:lnTo>
                    <a:pt x="133783" y="293230"/>
                  </a:lnTo>
                  <a:lnTo>
                    <a:pt x="150298" y="336602"/>
                  </a:lnTo>
                  <a:lnTo>
                    <a:pt x="152841" y="339045"/>
                  </a:lnTo>
                  <a:lnTo>
                    <a:pt x="154536" y="335995"/>
                  </a:lnTo>
                  <a:lnTo>
                    <a:pt x="162847" y="303066"/>
                  </a:lnTo>
                  <a:lnTo>
                    <a:pt x="177973" y="273071"/>
                  </a:lnTo>
                  <a:lnTo>
                    <a:pt x="196862" y="258626"/>
                  </a:lnTo>
                  <a:lnTo>
                    <a:pt x="259813" y="229029"/>
                  </a:lnTo>
                  <a:lnTo>
                    <a:pt x="267965" y="222876"/>
                  </a:lnTo>
                  <a:lnTo>
                    <a:pt x="272230" y="214095"/>
                  </a:lnTo>
                  <a:lnTo>
                    <a:pt x="273850" y="191860"/>
                  </a:lnTo>
                  <a:lnTo>
                    <a:pt x="270304" y="182889"/>
                  </a:lnTo>
                  <a:lnTo>
                    <a:pt x="257006" y="169801"/>
                  </a:lnTo>
                  <a:lnTo>
                    <a:pt x="249716" y="168183"/>
                  </a:lnTo>
                  <a:lnTo>
                    <a:pt x="242517" y="169444"/>
                  </a:lnTo>
                  <a:lnTo>
                    <a:pt x="228278" y="177084"/>
                  </a:lnTo>
                  <a:lnTo>
                    <a:pt x="207108" y="195709"/>
                  </a:lnTo>
                  <a:lnTo>
                    <a:pt x="193044" y="213324"/>
                  </a:lnTo>
                  <a:lnTo>
                    <a:pt x="185233" y="235971"/>
                  </a:lnTo>
                  <a:lnTo>
                    <a:pt x="182931" y="262804"/>
                  </a:lnTo>
                  <a:lnTo>
                    <a:pt x="189383" y="308455"/>
                  </a:lnTo>
                  <a:lnTo>
                    <a:pt x="199594" y="333623"/>
                  </a:lnTo>
                  <a:lnTo>
                    <a:pt x="215050" y="350268"/>
                  </a:lnTo>
                  <a:lnTo>
                    <a:pt x="224085" y="356345"/>
                  </a:lnTo>
                  <a:lnTo>
                    <a:pt x="259158" y="364897"/>
                  </a:lnTo>
                  <a:lnTo>
                    <a:pt x="282467" y="360658"/>
                  </a:lnTo>
                  <a:lnTo>
                    <a:pt x="32638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24136" y="634636"/>
              <a:ext cx="181774" cy="182195"/>
            </a:xfrm>
            <a:custGeom>
              <a:avLst/>
              <a:gdLst/>
              <a:ahLst/>
              <a:cxnLst/>
              <a:rect l="0" t="0" r="0" b="0"/>
              <a:pathLst>
                <a:path w="181774" h="182195">
                  <a:moveTo>
                    <a:pt x="124962" y="18130"/>
                  </a:moveTo>
                  <a:lnTo>
                    <a:pt x="108194" y="6952"/>
                  </a:lnTo>
                  <a:lnTo>
                    <a:pt x="75410" y="0"/>
                  </a:lnTo>
                  <a:lnTo>
                    <a:pt x="30816" y="6057"/>
                  </a:lnTo>
                  <a:lnTo>
                    <a:pt x="9421" y="11984"/>
                  </a:lnTo>
                  <a:lnTo>
                    <a:pt x="3481" y="18712"/>
                  </a:lnTo>
                  <a:lnTo>
                    <a:pt x="691" y="27877"/>
                  </a:lnTo>
                  <a:lnTo>
                    <a:pt x="0" y="38666"/>
                  </a:lnTo>
                  <a:lnTo>
                    <a:pt x="5473" y="56893"/>
                  </a:lnTo>
                  <a:lnTo>
                    <a:pt x="10207" y="65029"/>
                  </a:lnTo>
                  <a:lnTo>
                    <a:pt x="24827" y="77189"/>
                  </a:lnTo>
                  <a:lnTo>
                    <a:pt x="62809" y="94527"/>
                  </a:lnTo>
                  <a:lnTo>
                    <a:pt x="122901" y="104447"/>
                  </a:lnTo>
                  <a:lnTo>
                    <a:pt x="166669" y="116809"/>
                  </a:lnTo>
                  <a:lnTo>
                    <a:pt x="173824" y="123690"/>
                  </a:lnTo>
                  <a:lnTo>
                    <a:pt x="181773" y="143815"/>
                  </a:lnTo>
                  <a:lnTo>
                    <a:pt x="180384" y="153392"/>
                  </a:lnTo>
                  <a:lnTo>
                    <a:pt x="169481" y="170274"/>
                  </a:lnTo>
                  <a:lnTo>
                    <a:pt x="146698" y="179336"/>
                  </a:lnTo>
                  <a:lnTo>
                    <a:pt x="118245" y="182194"/>
                  </a:lnTo>
                  <a:lnTo>
                    <a:pt x="71210" y="177617"/>
                  </a:lnTo>
                  <a:lnTo>
                    <a:pt x="51263" y="176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46050" y="673823"/>
              <a:ext cx="108614" cy="147540"/>
            </a:xfrm>
            <a:custGeom>
              <a:avLst/>
              <a:gdLst/>
              <a:ahLst/>
              <a:cxnLst/>
              <a:rect l="0" t="0" r="0" b="0"/>
              <a:pathLst>
                <a:path w="108614" h="147540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69" y="94146"/>
                  </a:lnTo>
                  <a:lnTo>
                    <a:pt x="30645" y="133631"/>
                  </a:lnTo>
                  <a:lnTo>
                    <a:pt x="37246" y="141730"/>
                  </a:lnTo>
                  <a:lnTo>
                    <a:pt x="46326" y="145959"/>
                  </a:lnTo>
                  <a:lnTo>
                    <a:pt x="68893" y="147539"/>
                  </a:lnTo>
                  <a:lnTo>
                    <a:pt x="88281" y="141222"/>
                  </a:lnTo>
                  <a:lnTo>
                    <a:pt x="96727" y="136262"/>
                  </a:lnTo>
                  <a:lnTo>
                    <a:pt x="102357" y="128276"/>
                  </a:lnTo>
                  <a:lnTo>
                    <a:pt x="108613" y="106925"/>
                  </a:lnTo>
                  <a:lnTo>
                    <a:pt x="106546" y="68596"/>
                  </a:lnTo>
                  <a:lnTo>
                    <a:pt x="9256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601782" y="645165"/>
              <a:ext cx="157929" cy="218172"/>
            </a:xfrm>
            <a:custGeom>
              <a:avLst/>
              <a:gdLst/>
              <a:ahLst/>
              <a:cxnLst/>
              <a:rect l="0" t="0" r="0" b="0"/>
              <a:pathLst>
                <a:path w="157929" h="218172">
                  <a:moveTo>
                    <a:pt x="0" y="60244"/>
                  </a:moveTo>
                  <a:lnTo>
                    <a:pt x="14654" y="118861"/>
                  </a:lnTo>
                  <a:lnTo>
                    <a:pt x="25858" y="164629"/>
                  </a:lnTo>
                  <a:lnTo>
                    <a:pt x="23972" y="186186"/>
                  </a:lnTo>
                  <a:lnTo>
                    <a:pt x="23000" y="187489"/>
                  </a:lnTo>
                  <a:lnTo>
                    <a:pt x="13992" y="132237"/>
                  </a:lnTo>
                  <a:lnTo>
                    <a:pt x="11213" y="80271"/>
                  </a:lnTo>
                  <a:lnTo>
                    <a:pt x="13173" y="53937"/>
                  </a:lnTo>
                  <a:lnTo>
                    <a:pt x="27430" y="20550"/>
                  </a:lnTo>
                  <a:lnTo>
                    <a:pt x="39878" y="3218"/>
                  </a:lnTo>
                  <a:lnTo>
                    <a:pt x="47642" y="0"/>
                  </a:lnTo>
                  <a:lnTo>
                    <a:pt x="56328" y="194"/>
                  </a:lnTo>
                  <a:lnTo>
                    <a:pt x="65628" y="2663"/>
                  </a:lnTo>
                  <a:lnTo>
                    <a:pt x="82201" y="14765"/>
                  </a:lnTo>
                  <a:lnTo>
                    <a:pt x="104685" y="44429"/>
                  </a:lnTo>
                  <a:lnTo>
                    <a:pt x="133242" y="96374"/>
                  </a:lnTo>
                  <a:lnTo>
                    <a:pt x="151839" y="151695"/>
                  </a:lnTo>
                  <a:lnTo>
                    <a:pt x="156725" y="198324"/>
                  </a:lnTo>
                  <a:lnTo>
                    <a:pt x="157928" y="218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864995" y="80016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1040510" y="1905000"/>
            <a:ext cx="6959346" cy="2476500"/>
            <a:chOff x="1040510" y="1905000"/>
            <a:chExt cx="6959346" cy="2476500"/>
          </a:xfrm>
        </p:grpSpPr>
        <p:cxnSp>
          <p:nvCxnSpPr>
            <p:cNvPr id="52" name="Straight Connector 51"/>
            <p:cNvCxnSpPr/>
            <p:nvPr/>
          </p:nvCxnSpPr>
          <p:spPr>
            <a:xfrm flipH="1">
              <a:off x="1040510" y="2825115"/>
              <a:ext cx="5959095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9" name="Group 58"/>
            <p:cNvGrpSpPr/>
            <p:nvPr/>
          </p:nvGrpSpPr>
          <p:grpSpPr>
            <a:xfrm>
              <a:off x="1198406" y="2182886"/>
              <a:ext cx="629515" cy="600125"/>
              <a:chOff x="1198406" y="2182886"/>
              <a:chExt cx="629515" cy="600125"/>
            </a:xfrm>
          </p:grpSpPr>
          <p:sp>
            <p:nvSpPr>
              <p:cNvPr id="53" name="Freeform 52"/>
              <p:cNvSpPr/>
              <p:nvPr/>
            </p:nvSpPr>
            <p:spPr>
              <a:xfrm>
                <a:off x="1324748" y="2182886"/>
                <a:ext cx="42115" cy="600125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600125">
                    <a:moveTo>
                      <a:pt x="42114" y="0"/>
                    </a:moveTo>
                    <a:lnTo>
                      <a:pt x="27459" y="49552"/>
                    </a:lnTo>
                    <a:lnTo>
                      <a:pt x="29557" y="103721"/>
                    </a:lnTo>
                    <a:lnTo>
                      <a:pt x="30984" y="153695"/>
                    </a:lnTo>
                    <a:lnTo>
                      <a:pt x="30237" y="212436"/>
                    </a:lnTo>
                    <a:lnTo>
                      <a:pt x="24297" y="274294"/>
                    </a:lnTo>
                    <a:lnTo>
                      <a:pt x="22017" y="334736"/>
                    </a:lnTo>
                    <a:lnTo>
                      <a:pt x="21341" y="385660"/>
                    </a:lnTo>
                    <a:lnTo>
                      <a:pt x="21141" y="442993"/>
                    </a:lnTo>
                    <a:lnTo>
                      <a:pt x="19912" y="495205"/>
                    </a:lnTo>
                    <a:lnTo>
                      <a:pt x="12728" y="548594"/>
                    </a:lnTo>
                    <a:lnTo>
                      <a:pt x="8060" y="580567"/>
                    </a:lnTo>
                    <a:lnTo>
                      <a:pt x="0" y="60012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1198406" y="2403985"/>
                <a:ext cx="326384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326384" h="31586">
                    <a:moveTo>
                      <a:pt x="326383" y="0"/>
                    </a:moveTo>
                    <a:lnTo>
                      <a:pt x="264290" y="5589"/>
                    </a:lnTo>
                    <a:lnTo>
                      <a:pt x="205670" y="9552"/>
                    </a:lnTo>
                    <a:lnTo>
                      <a:pt x="147817" y="13455"/>
                    </a:lnTo>
                    <a:lnTo>
                      <a:pt x="91329" y="19555"/>
                    </a:lnTo>
                    <a:lnTo>
                      <a:pt x="37451" y="27996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1412208" y="2572548"/>
                <a:ext cx="196810" cy="210068"/>
              </a:xfrm>
              <a:custGeom>
                <a:avLst/>
                <a:gdLst/>
                <a:ahLst/>
                <a:cxnLst/>
                <a:rect l="0" t="0" r="0" b="0"/>
                <a:pathLst>
                  <a:path w="196810" h="210068">
                    <a:moveTo>
                      <a:pt x="133638" y="84121"/>
                    </a:moveTo>
                    <a:lnTo>
                      <a:pt x="114510" y="24180"/>
                    </a:lnTo>
                    <a:lnTo>
                      <a:pt x="103300" y="6398"/>
                    </a:lnTo>
                    <a:lnTo>
                      <a:pt x="94695" y="1890"/>
                    </a:lnTo>
                    <a:lnTo>
                      <a:pt x="72656" y="0"/>
                    </a:lnTo>
                    <a:lnTo>
                      <a:pt x="53503" y="6180"/>
                    </a:lnTo>
                    <a:lnTo>
                      <a:pt x="45119" y="11103"/>
                    </a:lnTo>
                    <a:lnTo>
                      <a:pt x="32685" y="25932"/>
                    </a:lnTo>
                    <a:lnTo>
                      <a:pt x="7676" y="84558"/>
                    </a:lnTo>
                    <a:lnTo>
                      <a:pt x="0" y="118955"/>
                    </a:lnTo>
                    <a:lnTo>
                      <a:pt x="845" y="158783"/>
                    </a:lnTo>
                    <a:lnTo>
                      <a:pt x="6768" y="183984"/>
                    </a:lnTo>
                    <a:lnTo>
                      <a:pt x="17200" y="202984"/>
                    </a:lnTo>
                    <a:lnTo>
                      <a:pt x="25597" y="207817"/>
                    </a:lnTo>
                    <a:lnTo>
                      <a:pt x="47405" y="210067"/>
                    </a:lnTo>
                    <a:lnTo>
                      <a:pt x="57432" y="206689"/>
                    </a:lnTo>
                    <a:lnTo>
                      <a:pt x="74812" y="193578"/>
                    </a:lnTo>
                    <a:lnTo>
                      <a:pt x="92162" y="166465"/>
                    </a:lnTo>
                    <a:lnTo>
                      <a:pt x="115838" y="105012"/>
                    </a:lnTo>
                    <a:lnTo>
                      <a:pt x="119432" y="101558"/>
                    </a:lnTo>
                    <a:lnTo>
                      <a:pt x="122998" y="102765"/>
                    </a:lnTo>
                    <a:lnTo>
                      <a:pt x="162324" y="153322"/>
                    </a:lnTo>
                    <a:lnTo>
                      <a:pt x="176023" y="161670"/>
                    </a:lnTo>
                    <a:lnTo>
                      <a:pt x="196809" y="16834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1674383" y="2625083"/>
                <a:ext cx="8335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8335" h="136871">
                    <a:moveTo>
                      <a:pt x="8334" y="0"/>
                    </a:moveTo>
                    <a:lnTo>
                      <a:pt x="0" y="37478"/>
                    </a:lnTo>
                    <a:lnTo>
                      <a:pt x="1575" y="72326"/>
                    </a:lnTo>
                    <a:lnTo>
                      <a:pt x="6331" y="104878"/>
                    </a:lnTo>
                    <a:lnTo>
                      <a:pt x="8334" y="13687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1693245" y="2467155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1819587" y="2256586"/>
                <a:ext cx="8334" cy="484312"/>
              </a:xfrm>
              <a:custGeom>
                <a:avLst/>
                <a:gdLst/>
                <a:ahLst/>
                <a:cxnLst/>
                <a:rect l="0" t="0" r="0" b="0"/>
                <a:pathLst>
                  <a:path w="8334" h="484312">
                    <a:moveTo>
                      <a:pt x="0" y="0"/>
                    </a:moveTo>
                    <a:lnTo>
                      <a:pt x="3119" y="57264"/>
                    </a:lnTo>
                    <a:lnTo>
                      <a:pt x="8333" y="109774"/>
                    </a:lnTo>
                    <a:lnTo>
                      <a:pt x="6759" y="166666"/>
                    </a:lnTo>
                    <a:lnTo>
                      <a:pt x="2002" y="220568"/>
                    </a:lnTo>
                    <a:lnTo>
                      <a:pt x="593" y="276703"/>
                    </a:lnTo>
                    <a:lnTo>
                      <a:pt x="176" y="331550"/>
                    </a:lnTo>
                    <a:lnTo>
                      <a:pt x="35" y="392005"/>
                    </a:lnTo>
                    <a:lnTo>
                      <a:pt x="7" y="446667"/>
                    </a:lnTo>
                    <a:lnTo>
                      <a:pt x="0" y="48431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60" name="Straight Connector 59"/>
            <p:cNvCxnSpPr/>
            <p:nvPr/>
          </p:nvCxnSpPr>
          <p:spPr>
            <a:xfrm>
              <a:off x="3651503" y="1905000"/>
              <a:ext cx="0" cy="1741296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Group 70"/>
            <p:cNvGrpSpPr/>
            <p:nvPr/>
          </p:nvGrpSpPr>
          <p:grpSpPr>
            <a:xfrm>
              <a:off x="3782827" y="2403985"/>
              <a:ext cx="1229735" cy="410612"/>
              <a:chOff x="3782827" y="2403985"/>
              <a:chExt cx="1229735" cy="410612"/>
            </a:xfrm>
          </p:grpSpPr>
          <p:sp>
            <p:nvSpPr>
              <p:cNvPr id="61" name="Freeform 60"/>
              <p:cNvSpPr/>
              <p:nvPr/>
            </p:nvSpPr>
            <p:spPr>
              <a:xfrm>
                <a:off x="3782827" y="2519798"/>
                <a:ext cx="121404" cy="284212"/>
              </a:xfrm>
              <a:custGeom>
                <a:avLst/>
                <a:gdLst/>
                <a:ahLst/>
                <a:cxnLst/>
                <a:rect l="0" t="0" r="0" b="0"/>
                <a:pathLst>
                  <a:path w="121404" h="284212">
                    <a:moveTo>
                      <a:pt x="5589" y="84228"/>
                    </a:moveTo>
                    <a:lnTo>
                      <a:pt x="0" y="100996"/>
                    </a:lnTo>
                    <a:lnTo>
                      <a:pt x="2114" y="133780"/>
                    </a:lnTo>
                    <a:lnTo>
                      <a:pt x="13465" y="192226"/>
                    </a:lnTo>
                    <a:lnTo>
                      <a:pt x="23004" y="252825"/>
                    </a:lnTo>
                    <a:lnTo>
                      <a:pt x="24397" y="284182"/>
                    </a:lnTo>
                    <a:lnTo>
                      <a:pt x="22807" y="284211"/>
                    </a:lnTo>
                    <a:lnTo>
                      <a:pt x="20578" y="280721"/>
                    </a:lnTo>
                    <a:lnTo>
                      <a:pt x="16705" y="225729"/>
                    </a:lnTo>
                    <a:lnTo>
                      <a:pt x="10645" y="171450"/>
                    </a:lnTo>
                    <a:lnTo>
                      <a:pt x="7758" y="119698"/>
                    </a:lnTo>
                    <a:lnTo>
                      <a:pt x="20375" y="63683"/>
                    </a:lnTo>
                    <a:lnTo>
                      <a:pt x="35967" y="37326"/>
                    </a:lnTo>
                    <a:lnTo>
                      <a:pt x="60993" y="14699"/>
                    </a:lnTo>
                    <a:lnTo>
                      <a:pt x="83636" y="6533"/>
                    </a:lnTo>
                    <a:lnTo>
                      <a:pt x="121403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3880132" y="2617587"/>
                <a:ext cx="160969" cy="173628"/>
              </a:xfrm>
              <a:custGeom>
                <a:avLst/>
                <a:gdLst/>
                <a:ahLst/>
                <a:cxnLst/>
                <a:rect l="0" t="0" r="0" b="0"/>
                <a:pathLst>
                  <a:path w="160969" h="173628">
                    <a:moveTo>
                      <a:pt x="45155" y="70667"/>
                    </a:moveTo>
                    <a:lnTo>
                      <a:pt x="82633" y="62334"/>
                    </a:lnTo>
                    <a:lnTo>
                      <a:pt x="106265" y="58775"/>
                    </a:lnTo>
                    <a:lnTo>
                      <a:pt x="128467" y="49394"/>
                    </a:lnTo>
                    <a:lnTo>
                      <a:pt x="134621" y="42447"/>
                    </a:lnTo>
                    <a:lnTo>
                      <a:pt x="137554" y="34306"/>
                    </a:lnTo>
                    <a:lnTo>
                      <a:pt x="138340" y="25369"/>
                    </a:lnTo>
                    <a:lnTo>
                      <a:pt x="134184" y="18242"/>
                    </a:lnTo>
                    <a:lnTo>
                      <a:pt x="117089" y="7203"/>
                    </a:lnTo>
                    <a:lnTo>
                      <a:pt x="81156" y="0"/>
                    </a:lnTo>
                    <a:lnTo>
                      <a:pt x="46463" y="3455"/>
                    </a:lnTo>
                    <a:lnTo>
                      <a:pt x="27799" y="11939"/>
                    </a:lnTo>
                    <a:lnTo>
                      <a:pt x="19546" y="17477"/>
                    </a:lnTo>
                    <a:lnTo>
                      <a:pt x="7257" y="32989"/>
                    </a:lnTo>
                    <a:lnTo>
                      <a:pt x="2342" y="42039"/>
                    </a:lnTo>
                    <a:lnTo>
                      <a:pt x="0" y="64572"/>
                    </a:lnTo>
                    <a:lnTo>
                      <a:pt x="8030" y="111577"/>
                    </a:lnTo>
                    <a:lnTo>
                      <a:pt x="23106" y="138421"/>
                    </a:lnTo>
                    <a:lnTo>
                      <a:pt x="38865" y="150692"/>
                    </a:lnTo>
                    <a:lnTo>
                      <a:pt x="77577" y="168103"/>
                    </a:lnTo>
                    <a:lnTo>
                      <a:pt x="114163" y="173627"/>
                    </a:lnTo>
                    <a:lnTo>
                      <a:pt x="160968" y="16542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4079567" y="2432694"/>
                <a:ext cx="119462" cy="371374"/>
              </a:xfrm>
              <a:custGeom>
                <a:avLst/>
                <a:gdLst/>
                <a:ahLst/>
                <a:cxnLst/>
                <a:rect l="0" t="0" r="0" b="0"/>
                <a:pathLst>
                  <a:path w="119462" h="371374">
                    <a:moveTo>
                      <a:pt x="56290" y="371373"/>
                    </a:moveTo>
                    <a:lnTo>
                      <a:pt x="45111" y="354606"/>
                    </a:lnTo>
                    <a:lnTo>
                      <a:pt x="36014" y="303027"/>
                    </a:lnTo>
                    <a:lnTo>
                      <a:pt x="26425" y="240147"/>
                    </a:lnTo>
                    <a:lnTo>
                      <a:pt x="13478" y="179484"/>
                    </a:lnTo>
                    <a:lnTo>
                      <a:pt x="0" y="125239"/>
                    </a:lnTo>
                    <a:lnTo>
                      <a:pt x="747" y="89045"/>
                    </a:lnTo>
                    <a:lnTo>
                      <a:pt x="12649" y="39308"/>
                    </a:lnTo>
                    <a:lnTo>
                      <a:pt x="23636" y="20628"/>
                    </a:lnTo>
                    <a:lnTo>
                      <a:pt x="39437" y="7646"/>
                    </a:lnTo>
                    <a:lnTo>
                      <a:pt x="48564" y="2547"/>
                    </a:lnTo>
                    <a:lnTo>
                      <a:pt x="68064" y="0"/>
                    </a:lnTo>
                    <a:lnTo>
                      <a:pt x="119461" y="287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4051629" y="2635611"/>
                <a:ext cx="115814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0530">
                    <a:moveTo>
                      <a:pt x="115813" y="0"/>
                    </a:moveTo>
                    <a:lnTo>
                      <a:pt x="78335" y="8334"/>
                    </a:lnTo>
                    <a:lnTo>
                      <a:pt x="17941" y="10240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4272727" y="2403985"/>
                <a:ext cx="1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1" h="410612">
                    <a:moveTo>
                      <a:pt x="0" y="0"/>
                    </a:moveTo>
                    <a:lnTo>
                      <a:pt x="0" y="58616"/>
                    </a:lnTo>
                    <a:lnTo>
                      <a:pt x="0" y="121196"/>
                    </a:lnTo>
                    <a:lnTo>
                      <a:pt x="0" y="172520"/>
                    </a:lnTo>
                    <a:lnTo>
                      <a:pt x="0" y="224772"/>
                    </a:lnTo>
                    <a:lnTo>
                      <a:pt x="0" y="277299"/>
                    </a:lnTo>
                    <a:lnTo>
                      <a:pt x="0" y="328737"/>
                    </a:lnTo>
                    <a:lnTo>
                      <a:pt x="0" y="382393"/>
                    </a:lnTo>
                    <a:lnTo>
                      <a:pt x="0" y="41061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4307494" y="2587940"/>
                <a:ext cx="144218" cy="192184"/>
              </a:xfrm>
              <a:custGeom>
                <a:avLst/>
                <a:gdLst/>
                <a:ahLst/>
                <a:cxnLst/>
                <a:rect l="0" t="0" r="0" b="0"/>
                <a:pathLst>
                  <a:path w="144218" h="192184">
                    <a:moveTo>
                      <a:pt x="17876" y="110843"/>
                    </a:moveTo>
                    <a:lnTo>
                      <a:pt x="71751" y="92884"/>
                    </a:lnTo>
                    <a:lnTo>
                      <a:pt x="101299" y="81475"/>
                    </a:lnTo>
                    <a:lnTo>
                      <a:pt x="117733" y="70104"/>
                    </a:lnTo>
                    <a:lnTo>
                      <a:pt x="123052" y="61457"/>
                    </a:lnTo>
                    <a:lnTo>
                      <a:pt x="128961" y="39370"/>
                    </a:lnTo>
                    <a:lnTo>
                      <a:pt x="128198" y="29270"/>
                    </a:lnTo>
                    <a:lnTo>
                      <a:pt x="121110" y="11807"/>
                    </a:lnTo>
                    <a:lnTo>
                      <a:pt x="113605" y="6214"/>
                    </a:lnTo>
                    <a:lnTo>
                      <a:pt x="92787" y="0"/>
                    </a:lnTo>
                    <a:lnTo>
                      <a:pt x="54760" y="2091"/>
                    </a:lnTo>
                    <a:lnTo>
                      <a:pt x="33878" y="10256"/>
                    </a:lnTo>
                    <a:lnTo>
                      <a:pt x="25034" y="15709"/>
                    </a:lnTo>
                    <a:lnTo>
                      <a:pt x="12089" y="31126"/>
                    </a:lnTo>
                    <a:lnTo>
                      <a:pt x="3606" y="50846"/>
                    </a:lnTo>
                    <a:lnTo>
                      <a:pt x="0" y="87087"/>
                    </a:lnTo>
                    <a:lnTo>
                      <a:pt x="11738" y="142073"/>
                    </a:lnTo>
                    <a:lnTo>
                      <a:pt x="27235" y="168319"/>
                    </a:lnTo>
                    <a:lnTo>
                      <a:pt x="43092" y="180451"/>
                    </a:lnTo>
                    <a:lnTo>
                      <a:pt x="63008" y="188573"/>
                    </a:lnTo>
                    <a:lnTo>
                      <a:pt x="87457" y="192183"/>
                    </a:lnTo>
                    <a:lnTo>
                      <a:pt x="110802" y="187548"/>
                    </a:lnTo>
                    <a:lnTo>
                      <a:pt x="144217" y="17401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4496588" y="2617482"/>
                <a:ext cx="123580" cy="155055"/>
              </a:xfrm>
              <a:custGeom>
                <a:avLst/>
                <a:gdLst/>
                <a:ahLst/>
                <a:cxnLst/>
                <a:rect l="0" t="0" r="0" b="0"/>
                <a:pathLst>
                  <a:path w="123580" h="155055">
                    <a:moveTo>
                      <a:pt x="113051" y="18129"/>
                    </a:moveTo>
                    <a:lnTo>
                      <a:pt x="101873" y="6951"/>
                    </a:lnTo>
                    <a:lnTo>
                      <a:pt x="83906" y="1463"/>
                    </a:lnTo>
                    <a:lnTo>
                      <a:pt x="72564" y="0"/>
                    </a:lnTo>
                    <a:lnTo>
                      <a:pt x="53723" y="4612"/>
                    </a:lnTo>
                    <a:lnTo>
                      <a:pt x="22563" y="26638"/>
                    </a:lnTo>
                    <a:lnTo>
                      <a:pt x="6561" y="52236"/>
                    </a:lnTo>
                    <a:lnTo>
                      <a:pt x="0" y="87637"/>
                    </a:lnTo>
                    <a:lnTo>
                      <a:pt x="3645" y="122172"/>
                    </a:lnTo>
                    <a:lnTo>
                      <a:pt x="15293" y="140800"/>
                    </a:lnTo>
                    <a:lnTo>
                      <a:pt x="23313" y="149042"/>
                    </a:lnTo>
                    <a:lnTo>
                      <a:pt x="32168" y="153368"/>
                    </a:lnTo>
                    <a:lnTo>
                      <a:pt x="51367" y="155054"/>
                    </a:lnTo>
                    <a:lnTo>
                      <a:pt x="81906" y="143838"/>
                    </a:lnTo>
                    <a:lnTo>
                      <a:pt x="123579" y="11288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4736006" y="2403985"/>
                <a:ext cx="10504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10504" h="347441">
                    <a:moveTo>
                      <a:pt x="10503" y="0"/>
                    </a:moveTo>
                    <a:lnTo>
                      <a:pt x="3268" y="28726"/>
                    </a:lnTo>
                    <a:lnTo>
                      <a:pt x="950" y="77921"/>
                    </a:lnTo>
                    <a:lnTo>
                      <a:pt x="264" y="130062"/>
                    </a:lnTo>
                    <a:lnTo>
                      <a:pt x="61" y="182556"/>
                    </a:lnTo>
                    <a:lnTo>
                      <a:pt x="0" y="233984"/>
                    </a:lnTo>
                    <a:lnTo>
                      <a:pt x="3100" y="290757"/>
                    </a:lnTo>
                    <a:lnTo>
                      <a:pt x="10503" y="34744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4641225" y="2498741"/>
                <a:ext cx="210570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210570" h="52644">
                    <a:moveTo>
                      <a:pt x="210569" y="0"/>
                    </a:moveTo>
                    <a:lnTo>
                      <a:pt x="151952" y="14655"/>
                    </a:lnTo>
                    <a:lnTo>
                      <a:pt x="98948" y="28198"/>
                    </a:lnTo>
                    <a:lnTo>
                      <a:pt x="37077" y="45640"/>
                    </a:lnTo>
                    <a:lnTo>
                      <a:pt x="0" y="5264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4849862" y="2553714"/>
                <a:ext cx="162700" cy="215697"/>
              </a:xfrm>
              <a:custGeom>
                <a:avLst/>
                <a:gdLst/>
                <a:ahLst/>
                <a:cxnLst/>
                <a:rect l="0" t="0" r="0" b="0"/>
                <a:pathLst>
                  <a:path w="162700" h="215697">
                    <a:moveTo>
                      <a:pt x="138803" y="29255"/>
                    </a:moveTo>
                    <a:lnTo>
                      <a:pt x="120822" y="13614"/>
                    </a:lnTo>
                    <a:lnTo>
                      <a:pt x="103906" y="5535"/>
                    </a:lnTo>
                    <a:lnTo>
                      <a:pt x="69062" y="0"/>
                    </a:lnTo>
                    <a:lnTo>
                      <a:pt x="48925" y="4944"/>
                    </a:lnTo>
                    <a:lnTo>
                      <a:pt x="16934" y="27182"/>
                    </a:lnTo>
                    <a:lnTo>
                      <a:pt x="788" y="52817"/>
                    </a:lnTo>
                    <a:lnTo>
                      <a:pt x="0" y="62511"/>
                    </a:lnTo>
                    <a:lnTo>
                      <a:pt x="5363" y="82640"/>
                    </a:lnTo>
                    <a:lnTo>
                      <a:pt x="12408" y="88242"/>
                    </a:lnTo>
                    <a:lnTo>
                      <a:pt x="70455" y="97695"/>
                    </a:lnTo>
                    <a:lnTo>
                      <a:pt x="122789" y="104255"/>
                    </a:lnTo>
                    <a:lnTo>
                      <a:pt x="141824" y="113672"/>
                    </a:lnTo>
                    <a:lnTo>
                      <a:pt x="154964" y="128774"/>
                    </a:lnTo>
                    <a:lnTo>
                      <a:pt x="160105" y="137715"/>
                    </a:lnTo>
                    <a:lnTo>
                      <a:pt x="162699" y="157008"/>
                    </a:lnTo>
                    <a:lnTo>
                      <a:pt x="158782" y="176112"/>
                    </a:lnTo>
                    <a:lnTo>
                      <a:pt x="149242" y="192401"/>
                    </a:lnTo>
                    <a:lnTo>
                      <a:pt x="134084" y="204319"/>
                    </a:lnTo>
                    <a:lnTo>
                      <a:pt x="114479" y="212347"/>
                    </a:lnTo>
                    <a:lnTo>
                      <a:pt x="78303" y="215696"/>
                    </a:lnTo>
                    <a:lnTo>
                      <a:pt x="37165" y="206939"/>
                    </a:lnTo>
                    <a:lnTo>
                      <a:pt x="12461" y="19771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72" name="Straight Connector 71"/>
            <p:cNvCxnSpPr/>
            <p:nvPr/>
          </p:nvCxnSpPr>
          <p:spPr>
            <a:xfrm>
              <a:off x="5199253" y="1917700"/>
              <a:ext cx="0" cy="886333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Group 79"/>
            <p:cNvGrpSpPr/>
            <p:nvPr/>
          </p:nvGrpSpPr>
          <p:grpSpPr>
            <a:xfrm>
              <a:off x="5462447" y="2235529"/>
              <a:ext cx="736996" cy="768581"/>
              <a:chOff x="5462447" y="2235529"/>
              <a:chExt cx="736996" cy="768581"/>
            </a:xfrm>
          </p:grpSpPr>
          <p:sp>
            <p:nvSpPr>
              <p:cNvPr id="73" name="Freeform 72"/>
              <p:cNvSpPr/>
              <p:nvPr/>
            </p:nvSpPr>
            <p:spPr>
              <a:xfrm>
                <a:off x="5462447" y="2235529"/>
                <a:ext cx="31587" cy="515897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515897">
                    <a:moveTo>
                      <a:pt x="0" y="0"/>
                    </a:moveTo>
                    <a:lnTo>
                      <a:pt x="0" y="58617"/>
                    </a:lnTo>
                    <a:lnTo>
                      <a:pt x="7236" y="115130"/>
                    </a:lnTo>
                    <a:lnTo>
                      <a:pt x="10723" y="167863"/>
                    </a:lnTo>
                    <a:lnTo>
                      <a:pt x="18669" y="225140"/>
                    </a:lnTo>
                    <a:lnTo>
                      <a:pt x="20350" y="278058"/>
                    </a:lnTo>
                    <a:lnTo>
                      <a:pt x="20847" y="338191"/>
                    </a:lnTo>
                    <a:lnTo>
                      <a:pt x="24115" y="397342"/>
                    </a:lnTo>
                    <a:lnTo>
                      <a:pt x="29372" y="448793"/>
                    </a:lnTo>
                    <a:lnTo>
                      <a:pt x="30930" y="487435"/>
                    </a:lnTo>
                    <a:lnTo>
                      <a:pt x="31586" y="51589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5580456" y="2625083"/>
                <a:ext cx="18863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18863" h="136871">
                    <a:moveTo>
                      <a:pt x="8333" y="0"/>
                    </a:moveTo>
                    <a:lnTo>
                      <a:pt x="0" y="37478"/>
                    </a:lnTo>
                    <a:lnTo>
                      <a:pt x="1575" y="72326"/>
                    </a:lnTo>
                    <a:lnTo>
                      <a:pt x="16073" y="127391"/>
                    </a:lnTo>
                    <a:lnTo>
                      <a:pt x="18862" y="13687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5588789" y="2509270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5641432" y="2622627"/>
                <a:ext cx="194218" cy="381483"/>
              </a:xfrm>
              <a:custGeom>
                <a:avLst/>
                <a:gdLst/>
                <a:ahLst/>
                <a:cxnLst/>
                <a:rect l="0" t="0" r="0" b="0"/>
                <a:pathLst>
                  <a:path w="194218" h="381483">
                    <a:moveTo>
                      <a:pt x="157927" y="107741"/>
                    </a:moveTo>
                    <a:lnTo>
                      <a:pt x="154808" y="65050"/>
                    </a:lnTo>
                    <a:lnTo>
                      <a:pt x="143273" y="23399"/>
                    </a:lnTo>
                    <a:lnTo>
                      <a:pt x="137629" y="15248"/>
                    </a:lnTo>
                    <a:lnTo>
                      <a:pt x="122000" y="3072"/>
                    </a:lnTo>
                    <a:lnTo>
                      <a:pt x="103355" y="0"/>
                    </a:lnTo>
                    <a:lnTo>
                      <a:pt x="93470" y="819"/>
                    </a:lnTo>
                    <a:lnTo>
                      <a:pt x="76247" y="11087"/>
                    </a:lnTo>
                    <a:lnTo>
                      <a:pt x="61964" y="27349"/>
                    </a:lnTo>
                    <a:lnTo>
                      <a:pt x="51716" y="46275"/>
                    </a:lnTo>
                    <a:lnTo>
                      <a:pt x="44959" y="82250"/>
                    </a:lnTo>
                    <a:lnTo>
                      <a:pt x="49617" y="102651"/>
                    </a:lnTo>
                    <a:lnTo>
                      <a:pt x="54135" y="111367"/>
                    </a:lnTo>
                    <a:lnTo>
                      <a:pt x="68514" y="124170"/>
                    </a:lnTo>
                    <a:lnTo>
                      <a:pt x="77261" y="129222"/>
                    </a:lnTo>
                    <a:lnTo>
                      <a:pt x="85433" y="130251"/>
                    </a:lnTo>
                    <a:lnTo>
                      <a:pt x="100751" y="125154"/>
                    </a:lnTo>
                    <a:lnTo>
                      <a:pt x="122529" y="109131"/>
                    </a:lnTo>
                    <a:lnTo>
                      <a:pt x="138210" y="83976"/>
                    </a:lnTo>
                    <a:lnTo>
                      <a:pt x="142443" y="81369"/>
                    </a:lnTo>
                    <a:lnTo>
                      <a:pt x="146434" y="83141"/>
                    </a:lnTo>
                    <a:lnTo>
                      <a:pt x="150266" y="87832"/>
                    </a:lnTo>
                    <a:lnTo>
                      <a:pt x="160038" y="141788"/>
                    </a:lnTo>
                    <a:lnTo>
                      <a:pt x="172382" y="195965"/>
                    </a:lnTo>
                    <a:lnTo>
                      <a:pt x="186086" y="251727"/>
                    </a:lnTo>
                    <a:lnTo>
                      <a:pt x="194217" y="293773"/>
                    </a:lnTo>
                    <a:lnTo>
                      <a:pt x="192384" y="321833"/>
                    </a:lnTo>
                    <a:lnTo>
                      <a:pt x="184549" y="343663"/>
                    </a:lnTo>
                    <a:lnTo>
                      <a:pt x="179185" y="352760"/>
                    </a:lnTo>
                    <a:lnTo>
                      <a:pt x="169759" y="358825"/>
                    </a:lnTo>
                    <a:lnTo>
                      <a:pt x="112605" y="371677"/>
                    </a:lnTo>
                    <a:lnTo>
                      <a:pt x="50579" y="379545"/>
                    </a:lnTo>
                    <a:lnTo>
                      <a:pt x="0" y="38148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5830945" y="2403985"/>
                <a:ext cx="178985" cy="412032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412032">
                    <a:moveTo>
                      <a:pt x="0" y="0"/>
                    </a:moveTo>
                    <a:lnTo>
                      <a:pt x="3119" y="48931"/>
                    </a:lnTo>
                    <a:lnTo>
                      <a:pt x="8333" y="99895"/>
                    </a:lnTo>
                    <a:lnTo>
                      <a:pt x="15684" y="163231"/>
                    </a:lnTo>
                    <a:lnTo>
                      <a:pt x="19465" y="215261"/>
                    </a:lnTo>
                    <a:lnTo>
                      <a:pt x="20585" y="275130"/>
                    </a:lnTo>
                    <a:lnTo>
                      <a:pt x="20917" y="331734"/>
                    </a:lnTo>
                    <a:lnTo>
                      <a:pt x="27095" y="386452"/>
                    </a:lnTo>
                    <a:lnTo>
                      <a:pt x="24520" y="409232"/>
                    </a:lnTo>
                    <a:lnTo>
                      <a:pt x="23366" y="412031"/>
                    </a:lnTo>
                    <a:lnTo>
                      <a:pt x="22083" y="402663"/>
                    </a:lnTo>
                    <a:lnTo>
                      <a:pt x="24312" y="348588"/>
                    </a:lnTo>
                    <a:lnTo>
                      <a:pt x="39033" y="294949"/>
                    </a:lnTo>
                    <a:lnTo>
                      <a:pt x="50430" y="264427"/>
                    </a:lnTo>
                    <a:lnTo>
                      <a:pt x="61798" y="247764"/>
                    </a:lnTo>
                    <a:lnTo>
                      <a:pt x="70444" y="242385"/>
                    </a:lnTo>
                    <a:lnTo>
                      <a:pt x="92530" y="236408"/>
                    </a:lnTo>
                    <a:lnTo>
                      <a:pt x="102630" y="237154"/>
                    </a:lnTo>
                    <a:lnTo>
                      <a:pt x="120093" y="244222"/>
                    </a:lnTo>
                    <a:lnTo>
                      <a:pt x="143078" y="261355"/>
                    </a:lnTo>
                    <a:lnTo>
                      <a:pt x="159116" y="286839"/>
                    </a:lnTo>
                    <a:lnTo>
                      <a:pt x="173847" y="328060"/>
                    </a:lnTo>
                    <a:lnTo>
                      <a:pt x="177970" y="376931"/>
                    </a:lnTo>
                    <a:lnTo>
                      <a:pt x="178984" y="41061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6096352" y="2372399"/>
                <a:ext cx="18863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18863" h="421141">
                    <a:moveTo>
                      <a:pt x="8334" y="0"/>
                    </a:moveTo>
                    <a:lnTo>
                      <a:pt x="0" y="52050"/>
                    </a:lnTo>
                    <a:lnTo>
                      <a:pt x="1575" y="108229"/>
                    </a:lnTo>
                    <a:lnTo>
                      <a:pt x="6332" y="163090"/>
                    </a:lnTo>
                    <a:lnTo>
                      <a:pt x="7741" y="215219"/>
                    </a:lnTo>
                    <a:lnTo>
                      <a:pt x="8158" y="268880"/>
                    </a:lnTo>
                    <a:lnTo>
                      <a:pt x="11401" y="317534"/>
                    </a:lnTo>
                    <a:lnTo>
                      <a:pt x="16652" y="368995"/>
                    </a:lnTo>
                    <a:lnTo>
                      <a:pt x="18862" y="42114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5967815" y="2540855"/>
                <a:ext cx="231628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21058">
                    <a:moveTo>
                      <a:pt x="231627" y="0"/>
                    </a:moveTo>
                    <a:lnTo>
                      <a:pt x="177483" y="0"/>
                    </a:lnTo>
                    <a:lnTo>
                      <a:pt x="130187" y="0"/>
                    </a:lnTo>
                    <a:lnTo>
                      <a:pt x="77958" y="3120"/>
                    </a:lnTo>
                    <a:lnTo>
                      <a:pt x="15986" y="16788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81" name="Straight Connector 80"/>
            <p:cNvCxnSpPr/>
            <p:nvPr/>
          </p:nvCxnSpPr>
          <p:spPr>
            <a:xfrm>
              <a:off x="1219453" y="2825115"/>
              <a:ext cx="494792" cy="758063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6" name="Group 85"/>
            <p:cNvGrpSpPr/>
            <p:nvPr/>
          </p:nvGrpSpPr>
          <p:grpSpPr>
            <a:xfrm>
              <a:off x="1430033" y="2877767"/>
              <a:ext cx="369600" cy="621182"/>
              <a:chOff x="1430033" y="2877767"/>
              <a:chExt cx="369600" cy="621182"/>
            </a:xfrm>
          </p:grpSpPr>
          <p:sp>
            <p:nvSpPr>
              <p:cNvPr id="82" name="Freeform 81"/>
              <p:cNvSpPr/>
              <p:nvPr/>
            </p:nvSpPr>
            <p:spPr>
              <a:xfrm>
                <a:off x="1430033" y="2983052"/>
                <a:ext cx="147399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47399" h="105286">
                    <a:moveTo>
                      <a:pt x="147398" y="0"/>
                    </a:moveTo>
                    <a:lnTo>
                      <a:pt x="92311" y="49498"/>
                    </a:lnTo>
                    <a:lnTo>
                      <a:pt x="29319" y="95948"/>
                    </a:lnTo>
                    <a:lnTo>
                      <a:pt x="0" y="10528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1503732" y="2877767"/>
                <a:ext cx="157929" cy="178986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78986">
                    <a:moveTo>
                      <a:pt x="157928" y="178985"/>
                    </a:moveTo>
                    <a:lnTo>
                      <a:pt x="108430" y="120421"/>
                    </a:lnTo>
                    <a:lnTo>
                      <a:pt x="69193" y="60701"/>
                    </a:lnTo>
                    <a:lnTo>
                      <a:pt x="20999" y="13709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1546988" y="3035694"/>
                <a:ext cx="125201" cy="284271"/>
              </a:xfrm>
              <a:custGeom>
                <a:avLst/>
                <a:gdLst/>
                <a:ahLst/>
                <a:cxnLst/>
                <a:rect l="0" t="0" r="0" b="0"/>
                <a:pathLst>
                  <a:path w="125201" h="284271">
                    <a:moveTo>
                      <a:pt x="125200" y="0"/>
                    </a:moveTo>
                    <a:lnTo>
                      <a:pt x="85658" y="55660"/>
                    </a:lnTo>
                    <a:lnTo>
                      <a:pt x="70200" y="82003"/>
                    </a:lnTo>
                    <a:lnTo>
                      <a:pt x="23286" y="142296"/>
                    </a:lnTo>
                    <a:lnTo>
                      <a:pt x="0" y="166972"/>
                    </a:lnTo>
                    <a:lnTo>
                      <a:pt x="9075" y="160478"/>
                    </a:lnTo>
                    <a:lnTo>
                      <a:pt x="24456" y="153992"/>
                    </a:lnTo>
                    <a:lnTo>
                      <a:pt x="42990" y="153449"/>
                    </a:lnTo>
                    <a:lnTo>
                      <a:pt x="61756" y="158277"/>
                    </a:lnTo>
                    <a:lnTo>
                      <a:pt x="92867" y="180440"/>
                    </a:lnTo>
                    <a:lnTo>
                      <a:pt x="100135" y="186974"/>
                    </a:lnTo>
                    <a:lnTo>
                      <a:pt x="108211" y="206712"/>
                    </a:lnTo>
                    <a:lnTo>
                      <a:pt x="110364" y="218527"/>
                    </a:lnTo>
                    <a:lnTo>
                      <a:pt x="106518" y="237893"/>
                    </a:lnTo>
                    <a:lnTo>
                      <a:pt x="91199" y="261950"/>
                    </a:lnTo>
                    <a:lnTo>
                      <a:pt x="72557" y="28427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1676236" y="3296388"/>
                <a:ext cx="123397" cy="202561"/>
              </a:xfrm>
              <a:custGeom>
                <a:avLst/>
                <a:gdLst/>
                <a:ahLst/>
                <a:cxnLst/>
                <a:rect l="0" t="0" r="0" b="0"/>
                <a:pathLst>
                  <a:path w="123397" h="202561">
                    <a:moveTo>
                      <a:pt x="27537" y="44633"/>
                    </a:moveTo>
                    <a:lnTo>
                      <a:pt x="46666" y="97338"/>
                    </a:lnTo>
                    <a:lnTo>
                      <a:pt x="57876" y="113291"/>
                    </a:lnTo>
                    <a:lnTo>
                      <a:pt x="65310" y="117311"/>
                    </a:lnTo>
                    <a:lnTo>
                      <a:pt x="82930" y="118658"/>
                    </a:lnTo>
                    <a:lnTo>
                      <a:pt x="90202" y="115040"/>
                    </a:lnTo>
                    <a:lnTo>
                      <a:pt x="119873" y="79988"/>
                    </a:lnTo>
                    <a:lnTo>
                      <a:pt x="123020" y="71712"/>
                    </a:lnTo>
                    <a:lnTo>
                      <a:pt x="123396" y="53159"/>
                    </a:lnTo>
                    <a:lnTo>
                      <a:pt x="111442" y="22983"/>
                    </a:lnTo>
                    <a:lnTo>
                      <a:pt x="96414" y="8494"/>
                    </a:lnTo>
                    <a:lnTo>
                      <a:pt x="87493" y="2993"/>
                    </a:lnTo>
                    <a:lnTo>
                      <a:pt x="68223" y="0"/>
                    </a:lnTo>
                    <a:lnTo>
                      <a:pt x="58170" y="840"/>
                    </a:lnTo>
                    <a:lnTo>
                      <a:pt x="40762" y="8012"/>
                    </a:lnTo>
                    <a:lnTo>
                      <a:pt x="25226" y="20168"/>
                    </a:lnTo>
                    <a:lnTo>
                      <a:pt x="10523" y="37269"/>
                    </a:lnTo>
                    <a:lnTo>
                      <a:pt x="2428" y="59687"/>
                    </a:lnTo>
                    <a:lnTo>
                      <a:pt x="0" y="84079"/>
                    </a:lnTo>
                    <a:lnTo>
                      <a:pt x="10985" y="139038"/>
                    </a:lnTo>
                    <a:lnTo>
                      <a:pt x="26403" y="165282"/>
                    </a:lnTo>
                    <a:lnTo>
                      <a:pt x="51378" y="187876"/>
                    </a:lnTo>
                    <a:lnTo>
                      <a:pt x="67769" y="196034"/>
                    </a:lnTo>
                    <a:lnTo>
                      <a:pt x="90708" y="20256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87" name="Straight Connector 86"/>
            <p:cNvCxnSpPr/>
            <p:nvPr/>
          </p:nvCxnSpPr>
          <p:spPr>
            <a:xfrm>
              <a:off x="1956434" y="2846196"/>
              <a:ext cx="336931" cy="600075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1" name="Group 90"/>
            <p:cNvGrpSpPr/>
            <p:nvPr/>
          </p:nvGrpSpPr>
          <p:grpSpPr>
            <a:xfrm>
              <a:off x="2105378" y="2948132"/>
              <a:ext cx="327978" cy="308662"/>
              <a:chOff x="2105378" y="2948132"/>
              <a:chExt cx="327978" cy="308662"/>
            </a:xfrm>
          </p:grpSpPr>
          <p:sp>
            <p:nvSpPr>
              <p:cNvPr id="88" name="Freeform 87"/>
              <p:cNvSpPr/>
              <p:nvPr/>
            </p:nvSpPr>
            <p:spPr>
              <a:xfrm>
                <a:off x="2105378" y="2948132"/>
                <a:ext cx="158873" cy="175114"/>
              </a:xfrm>
              <a:custGeom>
                <a:avLst/>
                <a:gdLst/>
                <a:ahLst/>
                <a:cxnLst/>
                <a:rect l="0" t="0" r="0" b="0"/>
                <a:pathLst>
                  <a:path w="158873" h="175114">
                    <a:moveTo>
                      <a:pt x="124820" y="55977"/>
                    </a:moveTo>
                    <a:lnTo>
                      <a:pt x="115245" y="31931"/>
                    </a:lnTo>
                    <a:lnTo>
                      <a:pt x="104577" y="17604"/>
                    </a:lnTo>
                    <a:lnTo>
                      <a:pt x="79828" y="1973"/>
                    </a:lnTo>
                    <a:lnTo>
                      <a:pt x="57250" y="0"/>
                    </a:lnTo>
                    <a:lnTo>
                      <a:pt x="33958" y="4192"/>
                    </a:lnTo>
                    <a:lnTo>
                      <a:pt x="15807" y="13854"/>
                    </a:lnTo>
                    <a:lnTo>
                      <a:pt x="10031" y="22046"/>
                    </a:lnTo>
                    <a:lnTo>
                      <a:pt x="3613" y="43626"/>
                    </a:lnTo>
                    <a:lnTo>
                      <a:pt x="0" y="82083"/>
                    </a:lnTo>
                    <a:lnTo>
                      <a:pt x="5394" y="103065"/>
                    </a:lnTo>
                    <a:lnTo>
                      <a:pt x="27920" y="135598"/>
                    </a:lnTo>
                    <a:lnTo>
                      <a:pt x="56070" y="163385"/>
                    </a:lnTo>
                    <a:lnTo>
                      <a:pt x="74377" y="173124"/>
                    </a:lnTo>
                    <a:lnTo>
                      <a:pt x="94212" y="175113"/>
                    </a:lnTo>
                    <a:lnTo>
                      <a:pt x="114726" y="170928"/>
                    </a:lnTo>
                    <a:lnTo>
                      <a:pt x="135542" y="161268"/>
                    </a:lnTo>
                    <a:lnTo>
                      <a:pt x="150253" y="146057"/>
                    </a:lnTo>
                    <a:lnTo>
                      <a:pt x="155813" y="137087"/>
                    </a:lnTo>
                    <a:lnTo>
                      <a:pt x="158872" y="117763"/>
                    </a:lnTo>
                    <a:lnTo>
                      <a:pt x="155162" y="97475"/>
                    </a:lnTo>
                    <a:lnTo>
                      <a:pt x="141090" y="69833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2209141" y="3064587"/>
                <a:ext cx="224215" cy="192207"/>
              </a:xfrm>
              <a:custGeom>
                <a:avLst/>
                <a:gdLst/>
                <a:ahLst/>
                <a:cxnLst/>
                <a:rect l="0" t="0" r="0" b="0"/>
                <a:pathLst>
                  <a:path w="224215" h="192207">
                    <a:moveTo>
                      <a:pt x="0" y="192206"/>
                    </a:moveTo>
                    <a:lnTo>
                      <a:pt x="9576" y="168159"/>
                    </a:lnTo>
                    <a:lnTo>
                      <a:pt x="52998" y="107084"/>
                    </a:lnTo>
                    <a:lnTo>
                      <a:pt x="101797" y="48880"/>
                    </a:lnTo>
                    <a:lnTo>
                      <a:pt x="131026" y="14286"/>
                    </a:lnTo>
                    <a:lnTo>
                      <a:pt x="149481" y="2776"/>
                    </a:lnTo>
                    <a:lnTo>
                      <a:pt x="169382" y="0"/>
                    </a:lnTo>
                    <a:lnTo>
                      <a:pt x="188755" y="3836"/>
                    </a:lnTo>
                    <a:lnTo>
                      <a:pt x="205164" y="13339"/>
                    </a:lnTo>
                    <a:lnTo>
                      <a:pt x="217136" y="28482"/>
                    </a:lnTo>
                    <a:lnTo>
                      <a:pt x="221967" y="37433"/>
                    </a:lnTo>
                    <a:lnTo>
                      <a:pt x="224214" y="56737"/>
                    </a:lnTo>
                    <a:lnTo>
                      <a:pt x="221099" y="11850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2282841" y="3088337"/>
                <a:ext cx="31586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84229">
                    <a:moveTo>
                      <a:pt x="31585" y="84228"/>
                    </a:moveTo>
                    <a:lnTo>
                      <a:pt x="20407" y="67461"/>
                    </a:lnTo>
                    <a:lnTo>
                      <a:pt x="8710" y="18141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2" name="Straight Connector 91"/>
            <p:cNvCxnSpPr/>
            <p:nvPr/>
          </p:nvCxnSpPr>
          <p:spPr>
            <a:xfrm>
              <a:off x="2303907" y="3446271"/>
              <a:ext cx="937006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98"/>
            <p:cNvGrpSpPr/>
            <p:nvPr/>
          </p:nvGrpSpPr>
          <p:grpSpPr>
            <a:xfrm>
              <a:off x="2517192" y="3119923"/>
              <a:ext cx="723743" cy="295289"/>
              <a:chOff x="2517192" y="3119923"/>
              <a:chExt cx="723743" cy="295289"/>
            </a:xfrm>
          </p:grpSpPr>
          <p:sp>
            <p:nvSpPr>
              <p:cNvPr id="93" name="Freeform 92"/>
              <p:cNvSpPr/>
              <p:nvPr/>
            </p:nvSpPr>
            <p:spPr>
              <a:xfrm>
                <a:off x="2517192" y="3223238"/>
                <a:ext cx="155204" cy="176869"/>
              </a:xfrm>
              <a:custGeom>
                <a:avLst/>
                <a:gdLst/>
                <a:ahLst/>
                <a:cxnLst/>
                <a:rect l="0" t="0" r="0" b="0"/>
                <a:pathLst>
                  <a:path w="155204" h="176869">
                    <a:moveTo>
                      <a:pt x="102561" y="33555"/>
                    </a:moveTo>
                    <a:lnTo>
                      <a:pt x="91383" y="16787"/>
                    </a:lnTo>
                    <a:lnTo>
                      <a:pt x="76536" y="5436"/>
                    </a:lnTo>
                    <a:lnTo>
                      <a:pt x="67663" y="771"/>
                    </a:lnTo>
                    <a:lnTo>
                      <a:pt x="59409" y="0"/>
                    </a:lnTo>
                    <a:lnTo>
                      <a:pt x="43998" y="5384"/>
                    </a:lnTo>
                    <a:lnTo>
                      <a:pt x="22168" y="21568"/>
                    </a:lnTo>
                    <a:lnTo>
                      <a:pt x="6471" y="46771"/>
                    </a:lnTo>
                    <a:lnTo>
                      <a:pt x="0" y="82054"/>
                    </a:lnTo>
                    <a:lnTo>
                      <a:pt x="4726" y="105413"/>
                    </a:lnTo>
                    <a:lnTo>
                      <a:pt x="20540" y="135174"/>
                    </a:lnTo>
                    <a:lnTo>
                      <a:pt x="46845" y="166192"/>
                    </a:lnTo>
                    <a:lnTo>
                      <a:pt x="66880" y="174393"/>
                    </a:lnTo>
                    <a:lnTo>
                      <a:pt x="90212" y="176868"/>
                    </a:lnTo>
                    <a:lnTo>
                      <a:pt x="130667" y="168925"/>
                    </a:lnTo>
                    <a:lnTo>
                      <a:pt x="155203" y="15989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2655518" y="3277850"/>
                <a:ext cx="106521" cy="137362"/>
              </a:xfrm>
              <a:custGeom>
                <a:avLst/>
                <a:gdLst/>
                <a:ahLst/>
                <a:cxnLst/>
                <a:rect l="0" t="0" r="0" b="0"/>
                <a:pathLst>
                  <a:path w="106521" h="137362">
                    <a:moveTo>
                      <a:pt x="69520" y="0"/>
                    </a:moveTo>
                    <a:lnTo>
                      <a:pt x="45473" y="9575"/>
                    </a:lnTo>
                    <a:lnTo>
                      <a:pt x="24050" y="27533"/>
                    </a:lnTo>
                    <a:lnTo>
                      <a:pt x="9927" y="44992"/>
                    </a:lnTo>
                    <a:lnTo>
                      <a:pt x="2090" y="67570"/>
                    </a:lnTo>
                    <a:lnTo>
                      <a:pt x="0" y="80141"/>
                    </a:lnTo>
                    <a:lnTo>
                      <a:pt x="3917" y="100349"/>
                    </a:lnTo>
                    <a:lnTo>
                      <a:pt x="14627" y="117129"/>
                    </a:lnTo>
                    <a:lnTo>
                      <a:pt x="31085" y="132386"/>
                    </a:lnTo>
                    <a:lnTo>
                      <a:pt x="41557" y="136220"/>
                    </a:lnTo>
                    <a:lnTo>
                      <a:pt x="65670" y="137361"/>
                    </a:lnTo>
                    <a:lnTo>
                      <a:pt x="85746" y="130849"/>
                    </a:lnTo>
                    <a:lnTo>
                      <a:pt x="94375" y="125837"/>
                    </a:lnTo>
                    <a:lnTo>
                      <a:pt x="100128" y="117817"/>
                    </a:lnTo>
                    <a:lnTo>
                      <a:pt x="106520" y="96426"/>
                    </a:lnTo>
                    <a:lnTo>
                      <a:pt x="104529" y="63666"/>
                    </a:lnTo>
                    <a:lnTo>
                      <a:pt x="96388" y="45453"/>
                    </a:lnTo>
                    <a:lnTo>
                      <a:pt x="90941" y="37321"/>
                    </a:lnTo>
                    <a:lnTo>
                      <a:pt x="75531" y="25166"/>
                    </a:lnTo>
                    <a:lnTo>
                      <a:pt x="37934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2798737" y="3288429"/>
                <a:ext cx="157929" cy="126293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26293">
                    <a:moveTo>
                      <a:pt x="0" y="31535"/>
                    </a:moveTo>
                    <a:lnTo>
                      <a:pt x="5590" y="90152"/>
                    </a:lnTo>
                    <a:lnTo>
                      <a:pt x="7236" y="94010"/>
                    </a:lnTo>
                    <a:lnTo>
                      <a:pt x="8334" y="91902"/>
                    </a:lnTo>
                    <a:lnTo>
                      <a:pt x="12579" y="44771"/>
                    </a:lnTo>
                    <a:lnTo>
                      <a:pt x="21579" y="27279"/>
                    </a:lnTo>
                    <a:lnTo>
                      <a:pt x="28424" y="22849"/>
                    </a:lnTo>
                    <a:lnTo>
                      <a:pt x="45388" y="21045"/>
                    </a:lnTo>
                    <a:lnTo>
                      <a:pt x="52486" y="24542"/>
                    </a:lnTo>
                    <a:lnTo>
                      <a:pt x="63491" y="37786"/>
                    </a:lnTo>
                    <a:lnTo>
                      <a:pt x="71683" y="73931"/>
                    </a:lnTo>
                    <a:lnTo>
                      <a:pt x="72804" y="65196"/>
                    </a:lnTo>
                    <a:lnTo>
                      <a:pt x="75862" y="23799"/>
                    </a:lnTo>
                    <a:lnTo>
                      <a:pt x="84799" y="6260"/>
                    </a:lnTo>
                    <a:lnTo>
                      <a:pt x="91628" y="1817"/>
                    </a:lnTo>
                    <a:lnTo>
                      <a:pt x="108574" y="0"/>
                    </a:lnTo>
                    <a:lnTo>
                      <a:pt x="115667" y="3492"/>
                    </a:lnTo>
                    <a:lnTo>
                      <a:pt x="145026" y="38328"/>
                    </a:lnTo>
                    <a:lnTo>
                      <a:pt x="152193" y="58731"/>
                    </a:lnTo>
                    <a:lnTo>
                      <a:pt x="156228" y="93405"/>
                    </a:lnTo>
                    <a:lnTo>
                      <a:pt x="157928" y="12629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2980684" y="3270460"/>
                <a:ext cx="103680" cy="136972"/>
              </a:xfrm>
              <a:custGeom>
                <a:avLst/>
                <a:gdLst/>
                <a:ahLst/>
                <a:cxnLst/>
                <a:rect l="0" t="0" r="0" b="0"/>
                <a:pathLst>
                  <a:path w="103680" h="136972">
                    <a:moveTo>
                      <a:pt x="28623" y="60032"/>
                    </a:moveTo>
                    <a:lnTo>
                      <a:pt x="66101" y="68366"/>
                    </a:lnTo>
                    <a:lnTo>
                      <a:pt x="78175" y="69098"/>
                    </a:lnTo>
                    <a:lnTo>
                      <a:pt x="87394" y="66076"/>
                    </a:lnTo>
                    <a:lnTo>
                      <a:pt x="94710" y="60552"/>
                    </a:lnTo>
                    <a:lnTo>
                      <a:pt x="100757" y="53360"/>
                    </a:lnTo>
                    <a:lnTo>
                      <a:pt x="103619" y="45056"/>
                    </a:lnTo>
                    <a:lnTo>
                      <a:pt x="103679" y="26470"/>
                    </a:lnTo>
                    <a:lnTo>
                      <a:pt x="99717" y="18940"/>
                    </a:lnTo>
                    <a:lnTo>
                      <a:pt x="85957" y="7454"/>
                    </a:lnTo>
                    <a:lnTo>
                      <a:pt x="52890" y="0"/>
                    </a:lnTo>
                    <a:lnTo>
                      <a:pt x="33170" y="4495"/>
                    </a:lnTo>
                    <a:lnTo>
                      <a:pt x="24635" y="8970"/>
                    </a:lnTo>
                    <a:lnTo>
                      <a:pt x="12033" y="23300"/>
                    </a:lnTo>
                    <a:lnTo>
                      <a:pt x="3702" y="42537"/>
                    </a:lnTo>
                    <a:lnTo>
                      <a:pt x="0" y="66685"/>
                    </a:lnTo>
                    <a:lnTo>
                      <a:pt x="4593" y="86776"/>
                    </a:lnTo>
                    <a:lnTo>
                      <a:pt x="26606" y="118737"/>
                    </a:lnTo>
                    <a:lnTo>
                      <a:pt x="52202" y="134878"/>
                    </a:lnTo>
                    <a:lnTo>
                      <a:pt x="68738" y="136971"/>
                    </a:lnTo>
                    <a:lnTo>
                      <a:pt x="91794" y="13373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3156706" y="3119923"/>
                <a:ext cx="10530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63213">
                    <a:moveTo>
                      <a:pt x="10529" y="0"/>
                    </a:moveTo>
                    <a:lnTo>
                      <a:pt x="2196" y="52050"/>
                    </a:lnTo>
                    <a:lnTo>
                      <a:pt x="651" y="105109"/>
                    </a:lnTo>
                    <a:lnTo>
                      <a:pt x="193" y="154755"/>
                    </a:lnTo>
                    <a:lnTo>
                      <a:pt x="39" y="213452"/>
                    </a:lnTo>
                    <a:lnTo>
                      <a:pt x="0" y="26321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3083007" y="3194272"/>
                <a:ext cx="157928" cy="9879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9879">
                    <a:moveTo>
                      <a:pt x="157927" y="9878"/>
                    </a:moveTo>
                    <a:lnTo>
                      <a:pt x="130371" y="2643"/>
                    </a:lnTo>
                    <a:lnTo>
                      <a:pt x="71029" y="0"/>
                    </a:lnTo>
                    <a:lnTo>
                      <a:pt x="29624" y="2663"/>
                    </a:lnTo>
                    <a:lnTo>
                      <a:pt x="0" y="987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00" name="Straight Connector 99"/>
            <p:cNvCxnSpPr/>
            <p:nvPr/>
          </p:nvCxnSpPr>
          <p:spPr>
            <a:xfrm>
              <a:off x="2609214" y="3435730"/>
              <a:ext cx="400050" cy="547498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Freeform 100"/>
            <p:cNvSpPr/>
            <p:nvPr/>
          </p:nvSpPr>
          <p:spPr>
            <a:xfrm>
              <a:off x="2831698" y="3558956"/>
              <a:ext cx="162142" cy="276905"/>
            </a:xfrm>
            <a:custGeom>
              <a:avLst/>
              <a:gdLst/>
              <a:ahLst/>
              <a:cxnLst/>
              <a:rect l="0" t="0" r="0" b="0"/>
              <a:pathLst>
                <a:path w="162142" h="276905">
                  <a:moveTo>
                    <a:pt x="156552" y="87391"/>
                  </a:moveTo>
                  <a:lnTo>
                    <a:pt x="162141" y="70624"/>
                  </a:lnTo>
                  <a:lnTo>
                    <a:pt x="161766" y="53033"/>
                  </a:lnTo>
                  <a:lnTo>
                    <a:pt x="156530" y="34686"/>
                  </a:lnTo>
                  <a:lnTo>
                    <a:pt x="146404" y="18733"/>
                  </a:lnTo>
                  <a:lnTo>
                    <a:pt x="130985" y="6964"/>
                  </a:lnTo>
                  <a:lnTo>
                    <a:pt x="121960" y="2187"/>
                  </a:lnTo>
                  <a:lnTo>
                    <a:pt x="102573" y="0"/>
                  </a:lnTo>
                  <a:lnTo>
                    <a:pt x="83429" y="4097"/>
                  </a:lnTo>
                  <a:lnTo>
                    <a:pt x="22116" y="45743"/>
                  </a:lnTo>
                  <a:lnTo>
                    <a:pt x="14286" y="52606"/>
                  </a:lnTo>
                  <a:lnTo>
                    <a:pt x="5585" y="72711"/>
                  </a:lnTo>
                  <a:lnTo>
                    <a:pt x="0" y="123746"/>
                  </a:lnTo>
                  <a:lnTo>
                    <a:pt x="5475" y="144883"/>
                  </a:lnTo>
                  <a:lnTo>
                    <a:pt x="10211" y="153795"/>
                  </a:lnTo>
                  <a:lnTo>
                    <a:pt x="18047" y="159737"/>
                  </a:lnTo>
                  <a:lnTo>
                    <a:pt x="39232" y="166338"/>
                  </a:lnTo>
                  <a:lnTo>
                    <a:pt x="71878" y="164465"/>
                  </a:lnTo>
                  <a:lnTo>
                    <a:pt x="90063" y="156351"/>
                  </a:lnTo>
                  <a:lnTo>
                    <a:pt x="105944" y="143776"/>
                  </a:lnTo>
                  <a:lnTo>
                    <a:pt x="126870" y="116966"/>
                  </a:lnTo>
                  <a:lnTo>
                    <a:pt x="136731" y="97026"/>
                  </a:lnTo>
                  <a:lnTo>
                    <a:pt x="137489" y="92645"/>
                  </a:lnTo>
                  <a:lnTo>
                    <a:pt x="135654" y="92063"/>
                  </a:lnTo>
                  <a:lnTo>
                    <a:pt x="132092" y="94015"/>
                  </a:lnTo>
                  <a:lnTo>
                    <a:pt x="115899" y="113531"/>
                  </a:lnTo>
                  <a:lnTo>
                    <a:pt x="101873" y="141540"/>
                  </a:lnTo>
                  <a:lnTo>
                    <a:pt x="95897" y="177655"/>
                  </a:lnTo>
                  <a:lnTo>
                    <a:pt x="102284" y="223374"/>
                  </a:lnTo>
                  <a:lnTo>
                    <a:pt x="114438" y="2769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2" name="Straight Connector 101"/>
            <p:cNvCxnSpPr/>
            <p:nvPr/>
          </p:nvCxnSpPr>
          <p:spPr>
            <a:xfrm>
              <a:off x="5430901" y="2835655"/>
              <a:ext cx="547496" cy="684404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7" name="Group 106"/>
            <p:cNvGrpSpPr/>
            <p:nvPr/>
          </p:nvGrpSpPr>
          <p:grpSpPr>
            <a:xfrm>
              <a:off x="5630903" y="2930409"/>
              <a:ext cx="352207" cy="505369"/>
              <a:chOff x="5630903" y="2930409"/>
              <a:chExt cx="352207" cy="505369"/>
            </a:xfrm>
          </p:grpSpPr>
          <p:sp>
            <p:nvSpPr>
              <p:cNvPr id="103" name="Freeform 102"/>
              <p:cNvSpPr/>
              <p:nvPr/>
            </p:nvSpPr>
            <p:spPr>
              <a:xfrm>
                <a:off x="5630903" y="2930409"/>
                <a:ext cx="157929" cy="178986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78986">
                    <a:moveTo>
                      <a:pt x="157928" y="0"/>
                    </a:moveTo>
                    <a:lnTo>
                      <a:pt x="115266" y="55660"/>
                    </a:lnTo>
                    <a:lnTo>
                      <a:pt x="70532" y="112959"/>
                    </a:lnTo>
                    <a:lnTo>
                      <a:pt x="21704" y="162891"/>
                    </a:lnTo>
                    <a:lnTo>
                      <a:pt x="0" y="17898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5673017" y="2951467"/>
                <a:ext cx="84229" cy="147399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47399">
                    <a:moveTo>
                      <a:pt x="84228" y="147398"/>
                    </a:moveTo>
                    <a:lnTo>
                      <a:pt x="74653" y="123352"/>
                    </a:lnTo>
                    <a:lnTo>
                      <a:pt x="39564" y="65396"/>
                    </a:lnTo>
                    <a:lnTo>
                      <a:pt x="6015" y="16038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5758323" y="3035694"/>
                <a:ext cx="107159" cy="284271"/>
              </a:xfrm>
              <a:custGeom>
                <a:avLst/>
                <a:gdLst/>
                <a:ahLst/>
                <a:cxnLst/>
                <a:rect l="0" t="0" r="0" b="0"/>
                <a:pathLst>
                  <a:path w="107159" h="284271">
                    <a:moveTo>
                      <a:pt x="104207" y="0"/>
                    </a:moveTo>
                    <a:lnTo>
                      <a:pt x="69460" y="62281"/>
                    </a:lnTo>
                    <a:lnTo>
                      <a:pt x="42974" y="124608"/>
                    </a:lnTo>
                    <a:lnTo>
                      <a:pt x="0" y="186855"/>
                    </a:lnTo>
                    <a:lnTo>
                      <a:pt x="811" y="186572"/>
                    </a:lnTo>
                    <a:lnTo>
                      <a:pt x="24512" y="169305"/>
                    </a:lnTo>
                    <a:lnTo>
                      <a:pt x="58497" y="161299"/>
                    </a:lnTo>
                    <a:lnTo>
                      <a:pt x="78432" y="165665"/>
                    </a:lnTo>
                    <a:lnTo>
                      <a:pt x="87024" y="170105"/>
                    </a:lnTo>
                    <a:lnTo>
                      <a:pt x="99690" y="184397"/>
                    </a:lnTo>
                    <a:lnTo>
                      <a:pt x="104705" y="193122"/>
                    </a:lnTo>
                    <a:lnTo>
                      <a:pt x="107158" y="212174"/>
                    </a:lnTo>
                    <a:lnTo>
                      <a:pt x="103179" y="232340"/>
                    </a:lnTo>
                    <a:lnTo>
                      <a:pt x="84680" y="267643"/>
                    </a:lnTo>
                    <a:lnTo>
                      <a:pt x="72622" y="28427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5886029" y="3241591"/>
                <a:ext cx="97081" cy="194187"/>
              </a:xfrm>
              <a:custGeom>
                <a:avLst/>
                <a:gdLst/>
                <a:ahLst/>
                <a:cxnLst/>
                <a:rect l="0" t="0" r="0" b="0"/>
                <a:pathLst>
                  <a:path w="97081" h="194187">
                    <a:moveTo>
                      <a:pt x="18615" y="36259"/>
                    </a:moveTo>
                    <a:lnTo>
                      <a:pt x="53513" y="65567"/>
                    </a:lnTo>
                    <a:lnTo>
                      <a:pt x="62937" y="68666"/>
                    </a:lnTo>
                    <a:lnTo>
                      <a:pt x="82767" y="68989"/>
                    </a:lnTo>
                    <a:lnTo>
                      <a:pt x="89459" y="63928"/>
                    </a:lnTo>
                    <a:lnTo>
                      <a:pt x="96895" y="45827"/>
                    </a:lnTo>
                    <a:lnTo>
                      <a:pt x="97080" y="25304"/>
                    </a:lnTo>
                    <a:lnTo>
                      <a:pt x="95492" y="14917"/>
                    </a:lnTo>
                    <a:lnTo>
                      <a:pt x="89753" y="7993"/>
                    </a:lnTo>
                    <a:lnTo>
                      <a:pt x="70900" y="300"/>
                    </a:lnTo>
                    <a:lnTo>
                      <a:pt x="50042" y="0"/>
                    </a:lnTo>
                    <a:lnTo>
                      <a:pt x="39566" y="1558"/>
                    </a:lnTo>
                    <a:lnTo>
                      <a:pt x="31413" y="6106"/>
                    </a:lnTo>
                    <a:lnTo>
                      <a:pt x="19233" y="20518"/>
                    </a:lnTo>
                    <a:lnTo>
                      <a:pt x="5800" y="48362"/>
                    </a:lnTo>
                    <a:lnTo>
                      <a:pt x="0" y="84429"/>
                    </a:lnTo>
                    <a:lnTo>
                      <a:pt x="4883" y="107971"/>
                    </a:lnTo>
                    <a:lnTo>
                      <a:pt x="20786" y="137836"/>
                    </a:lnTo>
                    <a:lnTo>
                      <a:pt x="43435" y="161502"/>
                    </a:lnTo>
                    <a:lnTo>
                      <a:pt x="81786" y="19418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08" name="Straight Connector 107"/>
            <p:cNvCxnSpPr/>
            <p:nvPr/>
          </p:nvCxnSpPr>
          <p:spPr>
            <a:xfrm>
              <a:off x="6157340" y="2846196"/>
              <a:ext cx="621157" cy="694818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" name="Group 111"/>
            <p:cNvGrpSpPr/>
            <p:nvPr/>
          </p:nvGrpSpPr>
          <p:grpSpPr>
            <a:xfrm>
              <a:off x="6370896" y="2938254"/>
              <a:ext cx="312858" cy="286954"/>
              <a:chOff x="6370896" y="2938254"/>
              <a:chExt cx="312858" cy="286954"/>
            </a:xfrm>
          </p:grpSpPr>
          <p:sp>
            <p:nvSpPr>
              <p:cNvPr id="109" name="Freeform 108"/>
              <p:cNvSpPr/>
              <p:nvPr/>
            </p:nvSpPr>
            <p:spPr>
              <a:xfrm>
                <a:off x="6370896" y="2938254"/>
                <a:ext cx="130891" cy="189284"/>
              </a:xfrm>
              <a:custGeom>
                <a:avLst/>
                <a:gdLst/>
                <a:ahLst/>
                <a:cxnLst/>
                <a:rect l="0" t="0" r="0" b="0"/>
                <a:pathLst>
                  <a:path w="130891" h="189284">
                    <a:moveTo>
                      <a:pt x="123344" y="65855"/>
                    </a:moveTo>
                    <a:lnTo>
                      <a:pt x="128934" y="49088"/>
                    </a:lnTo>
                    <a:lnTo>
                      <a:pt x="125439" y="31497"/>
                    </a:lnTo>
                    <a:lnTo>
                      <a:pt x="121231" y="21893"/>
                    </a:lnTo>
                    <a:lnTo>
                      <a:pt x="107197" y="8101"/>
                    </a:lnTo>
                    <a:lnTo>
                      <a:pt x="98541" y="2786"/>
                    </a:lnTo>
                    <a:lnTo>
                      <a:pt x="79566" y="0"/>
                    </a:lnTo>
                    <a:lnTo>
                      <a:pt x="69593" y="895"/>
                    </a:lnTo>
                    <a:lnTo>
                      <a:pt x="52271" y="8128"/>
                    </a:lnTo>
                    <a:lnTo>
                      <a:pt x="36774" y="20311"/>
                    </a:lnTo>
                    <a:lnTo>
                      <a:pt x="16066" y="46901"/>
                    </a:lnTo>
                    <a:lnTo>
                      <a:pt x="3171" y="78177"/>
                    </a:lnTo>
                    <a:lnTo>
                      <a:pt x="0" y="115389"/>
                    </a:lnTo>
                    <a:lnTo>
                      <a:pt x="3404" y="138173"/>
                    </a:lnTo>
                    <a:lnTo>
                      <a:pt x="11936" y="156878"/>
                    </a:lnTo>
                    <a:lnTo>
                      <a:pt x="17487" y="165141"/>
                    </a:lnTo>
                    <a:lnTo>
                      <a:pt x="33013" y="177443"/>
                    </a:lnTo>
                    <a:lnTo>
                      <a:pt x="52781" y="185639"/>
                    </a:lnTo>
                    <a:lnTo>
                      <a:pt x="77166" y="189283"/>
                    </a:lnTo>
                    <a:lnTo>
                      <a:pt x="97361" y="184663"/>
                    </a:lnTo>
                    <a:lnTo>
                      <a:pt x="106022" y="180155"/>
                    </a:lnTo>
                    <a:lnTo>
                      <a:pt x="118765" y="165788"/>
                    </a:lnTo>
                    <a:lnTo>
                      <a:pt x="127159" y="146535"/>
                    </a:lnTo>
                    <a:lnTo>
                      <a:pt x="130890" y="122380"/>
                    </a:lnTo>
                    <a:lnTo>
                      <a:pt x="126308" y="102285"/>
                    </a:lnTo>
                    <a:lnTo>
                      <a:pt x="102287" y="6585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6536354" y="3012213"/>
                <a:ext cx="147400" cy="212995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212995">
                    <a:moveTo>
                      <a:pt x="0" y="212994"/>
                    </a:moveTo>
                    <a:lnTo>
                      <a:pt x="14653" y="159967"/>
                    </a:lnTo>
                    <a:lnTo>
                      <a:pt x="23333" y="99325"/>
                    </a:lnTo>
                    <a:lnTo>
                      <a:pt x="35379" y="66231"/>
                    </a:lnTo>
                    <a:lnTo>
                      <a:pt x="60411" y="23607"/>
                    </a:lnTo>
                    <a:lnTo>
                      <a:pt x="77152" y="8719"/>
                    </a:lnTo>
                    <a:lnTo>
                      <a:pt x="86530" y="3112"/>
                    </a:lnTo>
                    <a:lnTo>
                      <a:pt x="106307" y="0"/>
                    </a:lnTo>
                    <a:lnTo>
                      <a:pt x="116495" y="808"/>
                    </a:lnTo>
                    <a:lnTo>
                      <a:pt x="124457" y="4857"/>
                    </a:lnTo>
                    <a:lnTo>
                      <a:pt x="136423" y="18713"/>
                    </a:lnTo>
                    <a:lnTo>
                      <a:pt x="142521" y="39689"/>
                    </a:lnTo>
                    <a:lnTo>
                      <a:pt x="147399" y="8665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6536354" y="3046223"/>
                <a:ext cx="73700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94757">
                    <a:moveTo>
                      <a:pt x="73699" y="94756"/>
                    </a:moveTo>
                    <a:lnTo>
                      <a:pt x="51343" y="83578"/>
                    </a:lnTo>
                    <a:lnTo>
                      <a:pt x="37247" y="68731"/>
                    </a:lnTo>
                    <a:lnTo>
                      <a:pt x="5812" y="16331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13" name="Straight Connector 112"/>
            <p:cNvCxnSpPr/>
            <p:nvPr/>
          </p:nvCxnSpPr>
          <p:spPr>
            <a:xfrm>
              <a:off x="6778497" y="3541014"/>
              <a:ext cx="1221359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/>
            <p:cNvCxnSpPr/>
            <p:nvPr/>
          </p:nvCxnSpPr>
          <p:spPr>
            <a:xfrm>
              <a:off x="7304913" y="3530472"/>
              <a:ext cx="607187" cy="851028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2" name="Group 121"/>
            <p:cNvGrpSpPr/>
            <p:nvPr/>
          </p:nvGrpSpPr>
          <p:grpSpPr>
            <a:xfrm>
              <a:off x="6946965" y="3242352"/>
              <a:ext cx="923743" cy="972535"/>
              <a:chOff x="6946965" y="3242352"/>
              <a:chExt cx="923743" cy="972535"/>
            </a:xfrm>
          </p:grpSpPr>
          <p:sp>
            <p:nvSpPr>
              <p:cNvPr id="115" name="Freeform 114"/>
              <p:cNvSpPr/>
              <p:nvPr/>
            </p:nvSpPr>
            <p:spPr>
              <a:xfrm>
                <a:off x="6946965" y="3242352"/>
                <a:ext cx="150505" cy="232681"/>
              </a:xfrm>
              <a:custGeom>
                <a:avLst/>
                <a:gdLst/>
                <a:ahLst/>
                <a:cxnLst/>
                <a:rect l="0" t="0" r="0" b="0"/>
                <a:pathLst>
                  <a:path w="150505" h="232681">
                    <a:moveTo>
                      <a:pt x="115814" y="24970"/>
                    </a:moveTo>
                    <a:lnTo>
                      <a:pt x="97834" y="9328"/>
                    </a:lnTo>
                    <a:lnTo>
                      <a:pt x="80917" y="1250"/>
                    </a:lnTo>
                    <a:lnTo>
                      <a:pt x="61700" y="0"/>
                    </a:lnTo>
                    <a:lnTo>
                      <a:pt x="42630" y="4513"/>
                    </a:lnTo>
                    <a:lnTo>
                      <a:pt x="26356" y="14318"/>
                    </a:lnTo>
                    <a:lnTo>
                      <a:pt x="21080" y="22548"/>
                    </a:lnTo>
                    <a:lnTo>
                      <a:pt x="15218" y="44171"/>
                    </a:lnTo>
                    <a:lnTo>
                      <a:pt x="18852" y="66259"/>
                    </a:lnTo>
                    <a:lnTo>
                      <a:pt x="23097" y="77062"/>
                    </a:lnTo>
                    <a:lnTo>
                      <a:pt x="37172" y="92186"/>
                    </a:lnTo>
                    <a:lnTo>
                      <a:pt x="45839" y="97856"/>
                    </a:lnTo>
                    <a:lnTo>
                      <a:pt x="64827" y="101037"/>
                    </a:lnTo>
                    <a:lnTo>
                      <a:pt x="74804" y="100248"/>
                    </a:lnTo>
                    <a:lnTo>
                      <a:pt x="95247" y="105610"/>
                    </a:lnTo>
                    <a:lnTo>
                      <a:pt x="123368" y="121782"/>
                    </a:lnTo>
                    <a:lnTo>
                      <a:pt x="137889" y="135848"/>
                    </a:lnTo>
                    <a:lnTo>
                      <a:pt x="148242" y="153798"/>
                    </a:lnTo>
                    <a:lnTo>
                      <a:pt x="150504" y="173473"/>
                    </a:lnTo>
                    <a:lnTo>
                      <a:pt x="146440" y="192747"/>
                    </a:lnTo>
                    <a:lnTo>
                      <a:pt x="136834" y="209112"/>
                    </a:lnTo>
                    <a:lnTo>
                      <a:pt x="121646" y="221064"/>
                    </a:lnTo>
                    <a:lnTo>
                      <a:pt x="102028" y="229106"/>
                    </a:lnTo>
                    <a:lnTo>
                      <a:pt x="77712" y="232680"/>
                    </a:lnTo>
                    <a:lnTo>
                      <a:pt x="57546" y="228029"/>
                    </a:lnTo>
                    <a:lnTo>
                      <a:pt x="0" y="20395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7128145" y="3319964"/>
                <a:ext cx="134677" cy="137445"/>
              </a:xfrm>
              <a:custGeom>
                <a:avLst/>
                <a:gdLst/>
                <a:ahLst/>
                <a:cxnLst/>
                <a:rect l="0" t="0" r="0" b="0"/>
                <a:pathLst>
                  <a:path w="134677" h="137445">
                    <a:moveTo>
                      <a:pt x="8334" y="0"/>
                    </a:moveTo>
                    <a:lnTo>
                      <a:pt x="0" y="37478"/>
                    </a:lnTo>
                    <a:lnTo>
                      <a:pt x="1575" y="72325"/>
                    </a:lnTo>
                    <a:lnTo>
                      <a:pt x="7670" y="92976"/>
                    </a:lnTo>
                    <a:lnTo>
                      <a:pt x="37247" y="132664"/>
                    </a:lnTo>
                    <a:lnTo>
                      <a:pt x="45156" y="136406"/>
                    </a:lnTo>
                    <a:lnTo>
                      <a:pt x="63303" y="137444"/>
                    </a:lnTo>
                    <a:lnTo>
                      <a:pt x="93252" y="125862"/>
                    </a:lnTo>
                    <a:lnTo>
                      <a:pt x="107686" y="110921"/>
                    </a:lnTo>
                    <a:lnTo>
                      <a:pt x="126485" y="72733"/>
                    </a:lnTo>
                    <a:lnTo>
                      <a:pt x="133597" y="18836"/>
                    </a:lnTo>
                    <a:lnTo>
                      <a:pt x="134676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7315463" y="3303859"/>
                <a:ext cx="157929" cy="184562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84562">
                    <a:moveTo>
                      <a:pt x="0" y="68748"/>
                    </a:moveTo>
                    <a:lnTo>
                      <a:pt x="3119" y="111439"/>
                    </a:lnTo>
                    <a:lnTo>
                      <a:pt x="15618" y="156561"/>
                    </a:lnTo>
                    <a:lnTo>
                      <a:pt x="13571" y="151060"/>
                    </a:lnTo>
                    <a:lnTo>
                      <a:pt x="12299" y="103291"/>
                    </a:lnTo>
                    <a:lnTo>
                      <a:pt x="22100" y="50701"/>
                    </a:lnTo>
                    <a:lnTo>
                      <a:pt x="29710" y="29142"/>
                    </a:lnTo>
                    <a:lnTo>
                      <a:pt x="40891" y="11761"/>
                    </a:lnTo>
                    <a:lnTo>
                      <a:pt x="49487" y="6190"/>
                    </a:lnTo>
                    <a:lnTo>
                      <a:pt x="71517" y="0"/>
                    </a:lnTo>
                    <a:lnTo>
                      <a:pt x="81603" y="689"/>
                    </a:lnTo>
                    <a:lnTo>
                      <a:pt x="99049" y="7693"/>
                    </a:lnTo>
                    <a:lnTo>
                      <a:pt x="122024" y="30380"/>
                    </a:lnTo>
                    <a:lnTo>
                      <a:pt x="146368" y="79770"/>
                    </a:lnTo>
                    <a:lnTo>
                      <a:pt x="154502" y="114127"/>
                    </a:lnTo>
                    <a:lnTo>
                      <a:pt x="156913" y="150823"/>
                    </a:lnTo>
                    <a:lnTo>
                      <a:pt x="157928" y="18456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7557619" y="3677933"/>
                <a:ext cx="157928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57928">
                    <a:moveTo>
                      <a:pt x="157927" y="0"/>
                    </a:moveTo>
                    <a:lnTo>
                      <a:pt x="115265" y="60873"/>
                    </a:lnTo>
                    <a:lnTo>
                      <a:pt x="52404" y="119233"/>
                    </a:lnTo>
                    <a:lnTo>
                      <a:pt x="0" y="1579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7599733" y="3698990"/>
                <a:ext cx="84229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36871">
                    <a:moveTo>
                      <a:pt x="84228" y="136870"/>
                    </a:moveTo>
                    <a:lnTo>
                      <a:pt x="74652" y="112824"/>
                    </a:lnTo>
                    <a:lnTo>
                      <a:pt x="39563" y="54868"/>
                    </a:lnTo>
                    <a:lnTo>
                      <a:pt x="6015" y="13843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7651192" y="3751632"/>
                <a:ext cx="138055" cy="284271"/>
              </a:xfrm>
              <a:custGeom>
                <a:avLst/>
                <a:gdLst/>
                <a:ahLst/>
                <a:cxnLst/>
                <a:rect l="0" t="0" r="0" b="0"/>
                <a:pathLst>
                  <a:path w="138055" h="284271">
                    <a:moveTo>
                      <a:pt x="138054" y="0"/>
                    </a:moveTo>
                    <a:lnTo>
                      <a:pt x="96071" y="44323"/>
                    </a:lnTo>
                    <a:lnTo>
                      <a:pt x="60086" y="105479"/>
                    </a:lnTo>
                    <a:lnTo>
                      <a:pt x="11667" y="167543"/>
                    </a:lnTo>
                    <a:lnTo>
                      <a:pt x="4663" y="174867"/>
                    </a:lnTo>
                    <a:lnTo>
                      <a:pt x="1163" y="176239"/>
                    </a:lnTo>
                    <a:lnTo>
                      <a:pt x="0" y="173645"/>
                    </a:lnTo>
                    <a:lnTo>
                      <a:pt x="395" y="168406"/>
                    </a:lnTo>
                    <a:lnTo>
                      <a:pt x="7072" y="156346"/>
                    </a:lnTo>
                    <a:lnTo>
                      <a:pt x="12127" y="149854"/>
                    </a:lnTo>
                    <a:lnTo>
                      <a:pt x="20177" y="146696"/>
                    </a:lnTo>
                    <a:lnTo>
                      <a:pt x="41601" y="146307"/>
                    </a:lnTo>
                    <a:lnTo>
                      <a:pt x="50354" y="150181"/>
                    </a:lnTo>
                    <a:lnTo>
                      <a:pt x="63202" y="163843"/>
                    </a:lnTo>
                    <a:lnTo>
                      <a:pt x="69691" y="184733"/>
                    </a:lnTo>
                    <a:lnTo>
                      <a:pt x="71405" y="208446"/>
                    </a:lnTo>
                    <a:lnTo>
                      <a:pt x="68268" y="230683"/>
                    </a:lnTo>
                    <a:lnTo>
                      <a:pt x="59855" y="249145"/>
                    </a:lnTo>
                    <a:lnTo>
                      <a:pt x="32769" y="28427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7748409" y="3991490"/>
                <a:ext cx="122299" cy="223397"/>
              </a:xfrm>
              <a:custGeom>
                <a:avLst/>
                <a:gdLst/>
                <a:ahLst/>
                <a:cxnLst/>
                <a:rect l="0" t="0" r="0" b="0"/>
                <a:pathLst>
                  <a:path w="122299" h="223397">
                    <a:moveTo>
                      <a:pt x="40837" y="12826"/>
                    </a:moveTo>
                    <a:lnTo>
                      <a:pt x="43956" y="55518"/>
                    </a:lnTo>
                    <a:lnTo>
                      <a:pt x="55491" y="97168"/>
                    </a:lnTo>
                    <a:lnTo>
                      <a:pt x="61135" y="105319"/>
                    </a:lnTo>
                    <a:lnTo>
                      <a:pt x="76763" y="117495"/>
                    </a:lnTo>
                    <a:lnTo>
                      <a:pt x="84675" y="118870"/>
                    </a:lnTo>
                    <a:lnTo>
                      <a:pt x="92289" y="117447"/>
                    </a:lnTo>
                    <a:lnTo>
                      <a:pt x="99704" y="114159"/>
                    </a:lnTo>
                    <a:lnTo>
                      <a:pt x="111064" y="101147"/>
                    </a:lnTo>
                    <a:lnTo>
                      <a:pt x="118842" y="82496"/>
                    </a:lnTo>
                    <a:lnTo>
                      <a:pt x="122298" y="58608"/>
                    </a:lnTo>
                    <a:lnTo>
                      <a:pt x="117596" y="35513"/>
                    </a:lnTo>
                    <a:lnTo>
                      <a:pt x="113066" y="24442"/>
                    </a:lnTo>
                    <a:lnTo>
                      <a:pt x="98674" y="9020"/>
                    </a:lnTo>
                    <a:lnTo>
                      <a:pt x="89924" y="3270"/>
                    </a:lnTo>
                    <a:lnTo>
                      <a:pt x="70842" y="0"/>
                    </a:lnTo>
                    <a:lnTo>
                      <a:pt x="60840" y="766"/>
                    </a:lnTo>
                    <a:lnTo>
                      <a:pt x="43488" y="7856"/>
                    </a:lnTo>
                    <a:lnTo>
                      <a:pt x="27976" y="19976"/>
                    </a:lnTo>
                    <a:lnTo>
                      <a:pt x="13284" y="37061"/>
                    </a:lnTo>
                    <a:lnTo>
                      <a:pt x="5194" y="59472"/>
                    </a:lnTo>
                    <a:lnTo>
                      <a:pt x="0" y="117577"/>
                    </a:lnTo>
                    <a:lnTo>
                      <a:pt x="10343" y="179825"/>
                    </a:lnTo>
                    <a:lnTo>
                      <a:pt x="17925" y="199352"/>
                    </a:lnTo>
                    <a:lnTo>
                      <a:pt x="40837" y="22339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2014-10-15T18:56:38Z</dcterms:created>
  <dcterms:modified xsi:type="dcterms:W3CDTF">2014-10-15T18:57:19Z</dcterms:modified>
</cp:coreProperties>
</file>